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95" r:id="rId4"/>
    <p:sldMasterId id="2147483723" r:id="rId5"/>
    <p:sldMasterId id="2147483748" r:id="rId6"/>
  </p:sldMasterIdLst>
  <p:notesMasterIdLst>
    <p:notesMasterId r:id="rId23"/>
  </p:notesMasterIdLst>
  <p:handoutMasterIdLst>
    <p:handoutMasterId r:id="rId24"/>
  </p:handoutMasterIdLst>
  <p:sldIdLst>
    <p:sldId id="261" r:id="rId7"/>
    <p:sldId id="321" r:id="rId8"/>
    <p:sldId id="263" r:id="rId9"/>
    <p:sldId id="265" r:id="rId10"/>
    <p:sldId id="2147379091" r:id="rId11"/>
    <p:sldId id="266" r:id="rId12"/>
    <p:sldId id="2147379088" r:id="rId13"/>
    <p:sldId id="259" r:id="rId14"/>
    <p:sldId id="2147379092" r:id="rId15"/>
    <p:sldId id="2147379093" r:id="rId16"/>
    <p:sldId id="2147379094" r:id="rId17"/>
    <p:sldId id="2147379090" r:id="rId18"/>
    <p:sldId id="9060" r:id="rId19"/>
    <p:sldId id="278" r:id="rId20"/>
    <p:sldId id="328" r:id="rId21"/>
    <p:sldId id="4560" r:id="rId2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61F1C-340D-3A45-8A00-F26A280A690E}" v="2" dt="2024-08-13T11:44:22.77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7" autoAdjust="0"/>
    <p:restoredTop sz="94750" autoAdjust="0"/>
  </p:normalViewPr>
  <p:slideViewPr>
    <p:cSldViewPr snapToGrid="0">
      <p:cViewPr varScale="1">
        <p:scale>
          <a:sx n="77" d="100"/>
          <a:sy n="77" d="100"/>
        </p:scale>
        <p:origin x="1003" y="77"/>
      </p:cViewPr>
      <p:guideLst/>
    </p:cSldViewPr>
  </p:slideViewPr>
  <p:outlineViewPr>
    <p:cViewPr>
      <p:scale>
        <a:sx n="33" d="100"/>
        <a:sy n="33" d="100"/>
      </p:scale>
      <p:origin x="0" y="-44250"/>
    </p:cViewPr>
  </p:outlineViewPr>
  <p:notesTextViewPr>
    <p:cViewPr>
      <p:scale>
        <a:sx n="1" d="1"/>
        <a:sy n="1" d="1"/>
      </p:scale>
      <p:origin x="0" y="0"/>
    </p:cViewPr>
  </p:notesTextViewPr>
  <p:sorterViewPr>
    <p:cViewPr>
      <p:scale>
        <a:sx n="200" d="100"/>
        <a:sy n="200" d="100"/>
      </p:scale>
      <p:origin x="0" y="-12342"/>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AE17A29-7747-4C68-9077-CCB86D18A3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CC998F5-A037-433D-B2EC-14F22B5F9C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D4A80E-2602-4813-AB70-6510D38841B2}" type="datetimeFigureOut">
              <a:rPr lang="de-DE" smtClean="0"/>
              <a:t>24.03.2025</a:t>
            </a:fld>
            <a:endParaRPr lang="de-DE"/>
          </a:p>
        </p:txBody>
      </p:sp>
      <p:sp>
        <p:nvSpPr>
          <p:cNvPr id="4" name="Fußzeilenplatzhalter 3">
            <a:extLst>
              <a:ext uri="{FF2B5EF4-FFF2-40B4-BE49-F238E27FC236}">
                <a16:creationId xmlns:a16="http://schemas.microsoft.com/office/drawing/2014/main" id="{87F65D26-AAEC-4045-A690-6785096D8A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B3BA40AD-BB9D-42C2-8B81-E650EA8959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79EBAD-E706-49B2-A492-7632E3CCE455}" type="slidenum">
              <a:rPr lang="de-DE" smtClean="0"/>
              <a:t>‹#›</a:t>
            </a:fld>
            <a:endParaRPr lang="de-DE"/>
          </a:p>
        </p:txBody>
      </p:sp>
    </p:spTree>
    <p:extLst>
      <p:ext uri="{BB962C8B-B14F-4D97-AF65-F5344CB8AC3E}">
        <p14:creationId xmlns:p14="http://schemas.microsoft.com/office/powerpoint/2010/main" val="5052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6CC29-CCB0-458B-9BE1-88713594367B}" type="datetimeFigureOut">
              <a:rPr lang="de-DE" smtClean="0"/>
              <a:t>24.03.2025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Edit master text format</a:t>
            </a:r>
          </a:p>
          <a:p>
            <a:pPr lvl="1"/>
            <a:r>
              <a:rPr lang="de-DE"/>
              <a:t>Second level</a:t>
            </a:r>
          </a:p>
          <a:p>
            <a:pPr lvl="2"/>
            <a:r>
              <a:rPr lang="de-DE"/>
              <a:t>Third level</a:t>
            </a:r>
          </a:p>
          <a:p>
            <a:pPr lvl="3"/>
            <a:r>
              <a:rPr lang="de-DE"/>
              <a:t>Fourth level</a:t>
            </a:r>
          </a:p>
          <a:p>
            <a:pPr lvl="4"/>
            <a:r>
              <a:rPr lang="de-DE"/>
              <a:t>Fifth level</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A740B-998B-47A0-AEAF-2A3059D0EC16}" type="slidenum">
              <a:rPr lang="de-DE" smtClean="0"/>
              <a:t>‹#›</a:t>
            </a:fld>
            <a:endParaRPr lang="de-DE"/>
          </a:p>
        </p:txBody>
      </p:sp>
    </p:spTree>
    <p:extLst>
      <p:ext uri="{BB962C8B-B14F-4D97-AF65-F5344CB8AC3E}">
        <p14:creationId xmlns:p14="http://schemas.microsoft.com/office/powerpoint/2010/main" val="3199027461"/>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svg"/><Relationship Id="rId7" Type="http://schemas.openxmlformats.org/officeDocument/2006/relationships/image" Target="../media/image4.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5.svg"/><Relationship Id="rId5" Type="http://schemas.openxmlformats.org/officeDocument/2006/relationships/image" Target="../media/image15.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svg"/><Relationship Id="rId7" Type="http://schemas.openxmlformats.org/officeDocument/2006/relationships/image" Target="../media/image8.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5.svg"/><Relationship Id="rId5" Type="http://schemas.openxmlformats.org/officeDocument/2006/relationships/image" Target="../media/image15.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31.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33.svg"/><Relationship Id="rId4" Type="http://schemas.openxmlformats.org/officeDocument/2006/relationships/image" Target="../media/image14.png"/><Relationship Id="rId9" Type="http://schemas.openxmlformats.org/officeDocument/2006/relationships/image" Target="../media/image3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10" Type="http://schemas.openxmlformats.org/officeDocument/2006/relationships/image" Target="../media/image33.svg"/><Relationship Id="rId4" Type="http://schemas.openxmlformats.org/officeDocument/2006/relationships/image" Target="../media/image14.png"/><Relationship Id="rId9" Type="http://schemas.openxmlformats.org/officeDocument/2006/relationships/image" Target="../media/image31.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6.svg"/><Relationship Id="rId7" Type="http://schemas.openxmlformats.org/officeDocument/2006/relationships/image" Target="../media/image8.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4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5.svg"/><Relationship Id="rId7"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5.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17.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5.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53.png"/><Relationship Id="rId11" Type="http://schemas.openxmlformats.org/officeDocument/2006/relationships/image" Target="../media/image45.svg"/><Relationship Id="rId5" Type="http://schemas.openxmlformats.org/officeDocument/2006/relationships/image" Target="../media/image52.svg"/><Relationship Id="rId10" Type="http://schemas.openxmlformats.org/officeDocument/2006/relationships/image" Target="../media/image44.png"/><Relationship Id="rId4" Type="http://schemas.openxmlformats.org/officeDocument/2006/relationships/image" Target="../media/image51.png"/><Relationship Id="rId9" Type="http://schemas.openxmlformats.org/officeDocument/2006/relationships/image" Target="../media/image17.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6.svg"/><Relationship Id="rId7" Type="http://schemas.openxmlformats.org/officeDocument/2006/relationships/image" Target="../media/image17.svg"/><Relationship Id="rId2" Type="http://schemas.openxmlformats.org/officeDocument/2006/relationships/image" Target="../media/image55.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50.svg"/><Relationship Id="rId5" Type="http://schemas.openxmlformats.org/officeDocument/2006/relationships/image" Target="../media/image58.svg"/><Relationship Id="rId10" Type="http://schemas.openxmlformats.org/officeDocument/2006/relationships/image" Target="../media/image30.png"/><Relationship Id="rId4" Type="http://schemas.openxmlformats.org/officeDocument/2006/relationships/image" Target="../media/image57.png"/><Relationship Id="rId9" Type="http://schemas.openxmlformats.org/officeDocument/2006/relationships/image" Target="../media/image4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5.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6.svg"/><Relationship Id="rId7" Type="http://schemas.openxmlformats.org/officeDocument/2006/relationships/image" Target="../media/image17.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45.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5.sv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17.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5.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6.svg"/><Relationship Id="rId7"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33.svg"/><Relationship Id="rId5" Type="http://schemas.openxmlformats.org/officeDocument/2006/relationships/image" Target="../media/image31.svg"/><Relationship Id="rId10"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4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svg"/><Relationship Id="rId7" Type="http://schemas.openxmlformats.org/officeDocument/2006/relationships/image" Target="../media/image4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33.svg"/><Relationship Id="rId5" Type="http://schemas.openxmlformats.org/officeDocument/2006/relationships/image" Target="../media/image31.svg"/><Relationship Id="rId10"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4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9.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7.svg"/><Relationship Id="rId7" Type="http://schemas.openxmlformats.org/officeDocument/2006/relationships/image" Target="../media/image61.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0.svg"/><Relationship Id="rId10" Type="http://schemas.openxmlformats.org/officeDocument/2006/relationships/image" Target="../media/image45.svg"/><Relationship Id="rId4" Type="http://schemas.openxmlformats.org/officeDocument/2006/relationships/image" Target="../media/image14.png"/><Relationship Id="rId9" Type="http://schemas.openxmlformats.org/officeDocument/2006/relationships/image" Target="../media/image4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45.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61.sv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48.png"/><Relationship Id="rId5" Type="http://schemas.openxmlformats.org/officeDocument/2006/relationships/image" Target="../media/image61.svg"/><Relationship Id="rId4" Type="http://schemas.openxmlformats.org/officeDocument/2006/relationships/image" Target="../media/image7.png"/><Relationship Id="rId9" Type="http://schemas.openxmlformats.org/officeDocument/2006/relationships/image" Target="../media/image45.sv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17.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5.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53.png"/><Relationship Id="rId11" Type="http://schemas.openxmlformats.org/officeDocument/2006/relationships/image" Target="../media/image45.svg"/><Relationship Id="rId5" Type="http://schemas.openxmlformats.org/officeDocument/2006/relationships/image" Target="../media/image52.svg"/><Relationship Id="rId10" Type="http://schemas.openxmlformats.org/officeDocument/2006/relationships/image" Target="../media/image44.png"/><Relationship Id="rId4" Type="http://schemas.openxmlformats.org/officeDocument/2006/relationships/image" Target="../media/image51.png"/><Relationship Id="rId9"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6.svg"/><Relationship Id="rId7" Type="http://schemas.openxmlformats.org/officeDocument/2006/relationships/image" Target="../media/image17.svg"/><Relationship Id="rId2" Type="http://schemas.openxmlformats.org/officeDocument/2006/relationships/image" Target="../media/image55.png"/><Relationship Id="rId1" Type="http://schemas.openxmlformats.org/officeDocument/2006/relationships/slideMaster" Target="../slideMasters/slideMaster3.xml"/><Relationship Id="rId6" Type="http://schemas.openxmlformats.org/officeDocument/2006/relationships/image" Target="../media/image14.png"/><Relationship Id="rId11" Type="http://schemas.openxmlformats.org/officeDocument/2006/relationships/image" Target="../media/image50.svg"/><Relationship Id="rId5" Type="http://schemas.openxmlformats.org/officeDocument/2006/relationships/image" Target="../media/image58.svg"/><Relationship Id="rId10" Type="http://schemas.openxmlformats.org/officeDocument/2006/relationships/image" Target="../media/image30.png"/><Relationship Id="rId4" Type="http://schemas.openxmlformats.org/officeDocument/2006/relationships/image" Target="../media/image57.png"/><Relationship Id="rId9" Type="http://schemas.openxmlformats.org/officeDocument/2006/relationships/image" Target="../media/image45.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5.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svg"/><Relationship Id="rId7" Type="http://schemas.openxmlformats.org/officeDocument/2006/relationships/image" Target="../media/image17.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62.svg"/><Relationship Id="rId4" Type="http://schemas.openxmlformats.org/officeDocument/2006/relationships/image" Target="../media/image30.png"/><Relationship Id="rId9" Type="http://schemas.openxmlformats.org/officeDocument/2006/relationships/image" Target="../media/image45.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45.svg"/><Relationship Id="rId2"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45.svg"/><Relationship Id="rId4" Type="http://schemas.openxmlformats.org/officeDocument/2006/relationships/image" Target="../media/image44.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svg"/><Relationship Id="rId7" Type="http://schemas.openxmlformats.org/officeDocument/2006/relationships/image" Target="../media/image17.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5.sv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7.svg"/><Relationship Id="rId7"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33.svg"/><Relationship Id="rId5" Type="http://schemas.openxmlformats.org/officeDocument/2006/relationships/image" Target="../media/image62.svg"/><Relationship Id="rId10"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4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3.svg"/><Relationship Id="rId7" Type="http://schemas.openxmlformats.org/officeDocument/2006/relationships/image" Target="../media/image45.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45.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3.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33.svg"/><Relationship Id="rId5" Type="http://schemas.openxmlformats.org/officeDocument/2006/relationships/image" Target="../media/image62.svg"/><Relationship Id="rId10"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4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61.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61.svg"/><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61.svg"/><Relationship Id="rId4" Type="http://schemas.openxmlformats.org/officeDocument/2006/relationships/image" Target="../media/image7.png"/><Relationship Id="rId9" Type="http://schemas.openxmlformats.org/officeDocument/2006/relationships/image" Target="../media/image65.sv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6.svg"/><Relationship Id="rId7" Type="http://schemas.openxmlformats.org/officeDocument/2006/relationships/image" Target="../media/image61.sv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68.svg"/><Relationship Id="rId5" Type="http://schemas.openxmlformats.org/officeDocument/2006/relationships/image" Target="../media/image60.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67.sv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9.svg"/><Relationship Id="rId7" Type="http://schemas.openxmlformats.org/officeDocument/2006/relationships/image" Target="../media/image61.sv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68.svg"/><Relationship Id="rId5" Type="http://schemas.openxmlformats.org/officeDocument/2006/relationships/image" Target="../media/image60.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70.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61.svg"/><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61.svg"/><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 Id="rId9" Type="http://schemas.openxmlformats.org/officeDocument/2006/relationships/image" Target="../media/image62.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61.svg"/><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61.svg"/><Relationship Id="rId4" Type="http://schemas.openxmlformats.org/officeDocument/2006/relationships/image" Target="../media/image7.png"/><Relationship Id="rId9" Type="http://schemas.openxmlformats.org/officeDocument/2006/relationships/image" Target="../media/image65.sv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10" Type="http://schemas.openxmlformats.org/officeDocument/2006/relationships/image" Target="../media/image33.svg"/><Relationship Id="rId4" Type="http://schemas.openxmlformats.org/officeDocument/2006/relationships/image" Target="../media/image14.png"/><Relationship Id="rId9" Type="http://schemas.openxmlformats.org/officeDocument/2006/relationships/image" Target="../media/image62.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3.sv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0.svg"/><Relationship Id="rId10" Type="http://schemas.openxmlformats.org/officeDocument/2006/relationships/image" Target="../media/image33.svg"/><Relationship Id="rId4" Type="http://schemas.openxmlformats.org/officeDocument/2006/relationships/image" Target="../media/image14.png"/><Relationship Id="rId9" Type="http://schemas.openxmlformats.org/officeDocument/2006/relationships/image" Target="../media/image6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46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2801256" y="1538513"/>
            <a:ext cx="12685486" cy="5225123"/>
          </a:xfrm>
          <a:prstGeom prst="rect">
            <a:avLst/>
          </a:prstGeom>
        </p:spPr>
        <p:txBody>
          <a:bodyPr vert="horz" lIns="91440" tIns="45720" rIns="91440" bIns="45720" rtlCol="0" anchor="b">
            <a:noAutofit/>
          </a:bodyPr>
          <a:lstStyle>
            <a:lvl1pPr algn="ctr">
              <a:defRPr sz="4800"/>
            </a:lvl1pPr>
          </a:lstStyle>
          <a:p>
            <a:r>
              <a:rPr lang="de-DE" dirty="0"/>
              <a:t>Zitat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hasCustomPrompt="1"/>
          </p:nvPr>
        </p:nvSpPr>
        <p:spPr>
          <a:xfrm>
            <a:off x="4992911" y="6961209"/>
            <a:ext cx="8302176" cy="1523732"/>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de-DE" dirty="0"/>
              <a:t>Zitierte Person hinzufügen</a:t>
            </a:r>
          </a:p>
        </p:txBody>
      </p:sp>
      <p:pic>
        <p:nvPicPr>
          <p:cNvPr id="12" name="Grafik 11">
            <a:extLst>
              <a:ext uri="{FF2B5EF4-FFF2-40B4-BE49-F238E27FC236}">
                <a16:creationId xmlns:a16="http://schemas.microsoft.com/office/drawing/2014/main" id="{AB3D968E-8DC5-46D3-B931-0711445961B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 t="27024" r="37456"/>
          <a:stretch/>
        </p:blipFill>
        <p:spPr>
          <a:xfrm flipH="1">
            <a:off x="-1" y="26635"/>
            <a:ext cx="8781139" cy="2502353"/>
          </a:xfrm>
          <a:prstGeom prst="rect">
            <a:avLst/>
          </a:prstGeom>
        </p:spPr>
      </p:pic>
      <p:pic>
        <p:nvPicPr>
          <p:cNvPr id="13" name="Grafik 12">
            <a:extLst>
              <a:ext uri="{FF2B5EF4-FFF2-40B4-BE49-F238E27FC236}">
                <a16:creationId xmlns:a16="http://schemas.microsoft.com/office/drawing/2014/main" id="{BF686A23-D4BC-44D0-B232-D4A010306F70}"/>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11818" r="37455"/>
          <a:stretch/>
        </p:blipFill>
        <p:spPr>
          <a:xfrm flipH="1">
            <a:off x="-2" y="26636"/>
            <a:ext cx="8781140" cy="3023756"/>
          </a:xfrm>
          <a:prstGeom prst="rect">
            <a:avLst/>
          </a:prstGeom>
        </p:spPr>
      </p:pic>
      <p:sp>
        <p:nvSpPr>
          <p:cNvPr id="2" name="Slide Number Placeholder 1">
            <a:extLst>
              <a:ext uri="{FF2B5EF4-FFF2-40B4-BE49-F238E27FC236}">
                <a16:creationId xmlns:a16="http://schemas.microsoft.com/office/drawing/2014/main" id="{D8655002-B5A2-E5DC-7E78-6551AF4584B8}"/>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61072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175B135-0C20-48AE-8321-34F3A2E2A17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351" b="7472"/>
          <a:stretch/>
        </p:blipFill>
        <p:spPr>
          <a:xfrm>
            <a:off x="-1" y="4685730"/>
            <a:ext cx="6662057" cy="5601270"/>
          </a:xfrm>
          <a:prstGeom prst="rect">
            <a:avLst/>
          </a:prstGeom>
        </p:spPr>
      </p:pic>
      <p:sp>
        <p:nvSpPr>
          <p:cNvPr id="2" name="Titel 1">
            <a:extLst>
              <a:ext uri="{FF2B5EF4-FFF2-40B4-BE49-F238E27FC236}">
                <a16:creationId xmlns:a16="http://schemas.microsoft.com/office/drawing/2014/main" id="{4942C30A-2BC7-4F0E-A662-C64D5994D382}"/>
              </a:ext>
            </a:extLst>
          </p:cNvPr>
          <p:cNvSpPr>
            <a:spLocks noGrp="1"/>
          </p:cNvSpPr>
          <p:nvPr>
            <p:ph type="title" hasCustomPrompt="1"/>
          </p:nvPr>
        </p:nvSpPr>
        <p:spPr>
          <a:xfrm>
            <a:off x="8374744" y="4514109"/>
            <a:ext cx="8492671" cy="1370404"/>
          </a:xfrm>
          <a:prstGeom prst="rect">
            <a:avLst/>
          </a:prstGeom>
        </p:spPr>
        <p:txBody>
          <a:bodyPr anchor="b">
            <a:noAutofit/>
          </a:bodyPr>
          <a:lstStyle>
            <a:lvl1pPr algn="ctr">
              <a:defRPr sz="4800"/>
            </a:lvl1pPr>
          </a:lstStyle>
          <a:p>
            <a:r>
              <a:rPr lang="de-DE" dirty="0"/>
              <a:t>Abschnitt / Überschrift</a:t>
            </a:r>
          </a:p>
        </p:txBody>
      </p:sp>
      <p:sp>
        <p:nvSpPr>
          <p:cNvPr id="8" name="Textplatzhalter 23">
            <a:extLst>
              <a:ext uri="{FF2B5EF4-FFF2-40B4-BE49-F238E27FC236}">
                <a16:creationId xmlns:a16="http://schemas.microsoft.com/office/drawing/2014/main" id="{52336D5D-7126-4387-B08C-275E09C3DFAB}"/>
              </a:ext>
            </a:extLst>
          </p:cNvPr>
          <p:cNvSpPr>
            <a:spLocks noGrp="1"/>
          </p:cNvSpPr>
          <p:nvPr>
            <p:ph type="body" sz="quarter" idx="10" hasCustomPrompt="1"/>
          </p:nvPr>
        </p:nvSpPr>
        <p:spPr>
          <a:xfrm>
            <a:off x="8374744" y="6232857"/>
            <a:ext cx="8492671" cy="2743776"/>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a:t>Untertitel hinzufügen</a:t>
            </a:r>
          </a:p>
        </p:txBody>
      </p:sp>
      <p:cxnSp>
        <p:nvCxnSpPr>
          <p:cNvPr id="9" name="Gerader Verbinder 8">
            <a:extLst>
              <a:ext uri="{FF2B5EF4-FFF2-40B4-BE49-F238E27FC236}">
                <a16:creationId xmlns:a16="http://schemas.microsoft.com/office/drawing/2014/main" id="{3EE3484A-8D5F-43C6-8EEF-C7565389DA08}"/>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D731F5F0-1817-465E-AE63-B64BDE084A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BED9D1D4-1DBC-430A-AC47-25E7AC24F0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13" name="Grafik 12">
            <a:extLst>
              <a:ext uri="{FF2B5EF4-FFF2-40B4-BE49-F238E27FC236}">
                <a16:creationId xmlns:a16="http://schemas.microsoft.com/office/drawing/2014/main" id="{F4420C51-5BDC-4047-A693-C332A5B732E0}"/>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8639" t="2403"/>
          <a:stretch/>
        </p:blipFill>
        <p:spPr>
          <a:xfrm>
            <a:off x="-2" y="0"/>
            <a:ext cx="8232199" cy="8756938"/>
          </a:xfrm>
          <a:prstGeom prst="rect">
            <a:avLst/>
          </a:prstGeom>
        </p:spPr>
      </p:pic>
      <p:pic>
        <p:nvPicPr>
          <p:cNvPr id="3" name="Grafik 6">
            <a:extLst>
              <a:ext uri="{FF2B5EF4-FFF2-40B4-BE49-F238E27FC236}">
                <a16:creationId xmlns:a16="http://schemas.microsoft.com/office/drawing/2014/main" id="{CFF6930C-8F36-14D5-B1FF-E49667FCA09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2056216" y="3243384"/>
            <a:ext cx="1182757" cy="1159102"/>
          </a:xfrm>
          <a:prstGeom prst="rect">
            <a:avLst/>
          </a:prstGeom>
        </p:spPr>
      </p:pic>
      <p:sp>
        <p:nvSpPr>
          <p:cNvPr id="16" name="Text Placeholder 15">
            <a:extLst>
              <a:ext uri="{FF2B5EF4-FFF2-40B4-BE49-F238E27FC236}">
                <a16:creationId xmlns:a16="http://schemas.microsoft.com/office/drawing/2014/main" id="{243CA25D-5A8B-9112-C528-B626CAEF15E9}"/>
              </a:ext>
            </a:extLst>
          </p:cNvPr>
          <p:cNvSpPr>
            <a:spLocks noGrp="1"/>
          </p:cNvSpPr>
          <p:nvPr>
            <p:ph type="body" sz="quarter" idx="11" hasCustomPrompt="1"/>
          </p:nvPr>
        </p:nvSpPr>
        <p:spPr>
          <a:xfrm>
            <a:off x="12056216" y="3243385"/>
            <a:ext cx="1182757" cy="1159102"/>
          </a:xfrm>
          <a:prstGeom prst="rect">
            <a:avLst/>
          </a:prstGeom>
        </p:spPr>
        <p:txBody>
          <a:bodyPr anchor="ctr" anchorCtr="0"/>
          <a:lstStyle>
            <a:lvl1pPr marL="0" indent="0" algn="ctr">
              <a:buNone/>
              <a:defRPr sz="4400" b="1">
                <a:solidFill>
                  <a:schemeClr val="tx2"/>
                </a:solidFill>
              </a:defRPr>
            </a:lvl1pPr>
          </a:lstStyle>
          <a:p>
            <a:pPr lvl="0"/>
            <a:r>
              <a:rPr lang="en-US" dirty="0"/>
              <a:t>1</a:t>
            </a:r>
            <a:endParaRPr lang="en-DE" dirty="0"/>
          </a:p>
        </p:txBody>
      </p:sp>
      <p:sp>
        <p:nvSpPr>
          <p:cNvPr id="4" name="Slide Number Placeholder 1">
            <a:extLst>
              <a:ext uri="{FF2B5EF4-FFF2-40B4-BE49-F238E27FC236}">
                <a16:creationId xmlns:a16="http://schemas.microsoft.com/office/drawing/2014/main" id="{7AA996E7-7180-1A08-78BD-4F781ED17C9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75674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2">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B7BCB30-493B-4F5B-A1FF-A34974528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36" t="11780" r="4948"/>
          <a:stretch/>
        </p:blipFill>
        <p:spPr>
          <a:xfrm flipH="1">
            <a:off x="0" y="0"/>
            <a:ext cx="18288000" cy="2997881"/>
          </a:xfrm>
          <a:prstGeom prst="rect">
            <a:avLst/>
          </a:prstGeom>
        </p:spPr>
      </p:pic>
      <p:cxnSp>
        <p:nvCxnSpPr>
          <p:cNvPr id="9" name="Gerader Verbinder 8">
            <a:extLst>
              <a:ext uri="{FF2B5EF4-FFF2-40B4-BE49-F238E27FC236}">
                <a16:creationId xmlns:a16="http://schemas.microsoft.com/office/drawing/2014/main" id="{3EE3484A-8D5F-43C6-8EEF-C7565389DA08}"/>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D731F5F0-1817-465E-AE63-B64BDE084A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BED9D1D4-1DBC-430A-AC47-25E7AC24F0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3" name="Grafik 2">
            <a:extLst>
              <a:ext uri="{FF2B5EF4-FFF2-40B4-BE49-F238E27FC236}">
                <a16:creationId xmlns:a16="http://schemas.microsoft.com/office/drawing/2014/main" id="{1AF706F6-BC90-498D-9D75-4F674A9BAE74}"/>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688" t="9451" r="5195"/>
          <a:stretch/>
        </p:blipFill>
        <p:spPr>
          <a:xfrm>
            <a:off x="0" y="0"/>
            <a:ext cx="18288000" cy="3077017"/>
          </a:xfrm>
          <a:prstGeom prst="rect">
            <a:avLst/>
          </a:prstGeom>
        </p:spPr>
      </p:pic>
      <p:sp>
        <p:nvSpPr>
          <p:cNvPr id="15" name="Titel 1">
            <a:extLst>
              <a:ext uri="{FF2B5EF4-FFF2-40B4-BE49-F238E27FC236}">
                <a16:creationId xmlns:a16="http://schemas.microsoft.com/office/drawing/2014/main" id="{90F8052C-9742-482B-9D09-CBD0CAA4B59E}"/>
              </a:ext>
            </a:extLst>
          </p:cNvPr>
          <p:cNvSpPr>
            <a:spLocks noGrp="1"/>
          </p:cNvSpPr>
          <p:nvPr>
            <p:ph type="title" hasCustomPrompt="1"/>
          </p:nvPr>
        </p:nvSpPr>
        <p:spPr>
          <a:xfrm>
            <a:off x="3222170" y="5434316"/>
            <a:ext cx="11843660" cy="1370404"/>
          </a:xfrm>
          <a:prstGeom prst="rect">
            <a:avLst/>
          </a:prstGeom>
        </p:spPr>
        <p:txBody>
          <a:bodyPr anchor="b">
            <a:noAutofit/>
          </a:bodyPr>
          <a:lstStyle>
            <a:lvl1pPr marL="0" indent="0" algn="ctr">
              <a:buFont typeface="Arial" panose="020B0604020202020204" pitchFamily="34" charset="0"/>
              <a:buNone/>
              <a:defRPr sz="4800"/>
            </a:lvl1pPr>
          </a:lstStyle>
          <a:p>
            <a:r>
              <a:rPr lang="de-DE" dirty="0"/>
              <a:t>Abschnitt / Überschrift</a:t>
            </a:r>
          </a:p>
        </p:txBody>
      </p:sp>
      <p:sp>
        <p:nvSpPr>
          <p:cNvPr id="16" name="Textplatzhalter 23">
            <a:extLst>
              <a:ext uri="{FF2B5EF4-FFF2-40B4-BE49-F238E27FC236}">
                <a16:creationId xmlns:a16="http://schemas.microsoft.com/office/drawing/2014/main" id="{F9585B19-92B4-4B01-8482-86C54506DF7B}"/>
              </a:ext>
            </a:extLst>
          </p:cNvPr>
          <p:cNvSpPr>
            <a:spLocks noGrp="1"/>
          </p:cNvSpPr>
          <p:nvPr>
            <p:ph type="body" sz="quarter" idx="10" hasCustomPrompt="1"/>
          </p:nvPr>
        </p:nvSpPr>
        <p:spPr>
          <a:xfrm>
            <a:off x="3222170" y="7153064"/>
            <a:ext cx="11843660" cy="2121563"/>
          </a:xfrm>
          <a:prstGeom prst="rect">
            <a:avLst/>
          </a:prstGeom>
        </p:spPr>
        <p:txBody>
          <a:bodyPr/>
          <a:lstStyle>
            <a:lvl1pPr marL="0" indent="0" algn="ctr">
              <a:buFont typeface="Arial" panose="020B0604020202020204" pitchFamily="34" charset="0"/>
              <a:buNone/>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de-DE" dirty="0"/>
              <a:t>Untertitel hinzufügen</a:t>
            </a:r>
          </a:p>
        </p:txBody>
      </p:sp>
      <p:pic>
        <p:nvPicPr>
          <p:cNvPr id="2" name="Grafik 6">
            <a:extLst>
              <a:ext uri="{FF2B5EF4-FFF2-40B4-BE49-F238E27FC236}">
                <a16:creationId xmlns:a16="http://schemas.microsoft.com/office/drawing/2014/main" id="{144B6169-1ADF-6470-8315-76C56825377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552621" y="4226113"/>
            <a:ext cx="1182757" cy="1159102"/>
          </a:xfrm>
          <a:prstGeom prst="rect">
            <a:avLst/>
          </a:prstGeom>
        </p:spPr>
      </p:pic>
      <p:sp>
        <p:nvSpPr>
          <p:cNvPr id="4" name="Text Placeholder 15">
            <a:extLst>
              <a:ext uri="{FF2B5EF4-FFF2-40B4-BE49-F238E27FC236}">
                <a16:creationId xmlns:a16="http://schemas.microsoft.com/office/drawing/2014/main" id="{812F60C7-F29A-54CC-4541-52EBED876690}"/>
              </a:ext>
            </a:extLst>
          </p:cNvPr>
          <p:cNvSpPr>
            <a:spLocks noGrp="1"/>
          </p:cNvSpPr>
          <p:nvPr>
            <p:ph type="body" sz="quarter" idx="11" hasCustomPrompt="1"/>
          </p:nvPr>
        </p:nvSpPr>
        <p:spPr>
          <a:xfrm>
            <a:off x="8552621" y="4226114"/>
            <a:ext cx="1182757" cy="1159102"/>
          </a:xfrm>
          <a:prstGeom prst="rect">
            <a:avLst/>
          </a:prstGeom>
        </p:spPr>
        <p:txBody>
          <a:bodyPr anchor="ctr" anchorCtr="0"/>
          <a:lstStyle>
            <a:lvl1pPr marL="0" indent="0" algn="ctr">
              <a:buNone/>
              <a:defRPr sz="4400" b="1">
                <a:solidFill>
                  <a:schemeClr val="tx2"/>
                </a:solidFill>
              </a:defRPr>
            </a:lvl1pPr>
          </a:lstStyle>
          <a:p>
            <a:pPr lvl="0"/>
            <a:r>
              <a:rPr lang="en-US" dirty="0"/>
              <a:t>1</a:t>
            </a:r>
            <a:endParaRPr lang="en-DE" dirty="0"/>
          </a:p>
        </p:txBody>
      </p:sp>
      <p:sp>
        <p:nvSpPr>
          <p:cNvPr id="5" name="Slide Number Placeholder 1">
            <a:extLst>
              <a:ext uri="{FF2B5EF4-FFF2-40B4-BE49-F238E27FC236}">
                <a16:creationId xmlns:a16="http://schemas.microsoft.com/office/drawing/2014/main" id="{28EB839C-29DA-61B6-31FB-917E7E3A69C2}"/>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915713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rt">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1" y="748105"/>
            <a:ext cx="7653229"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765323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Slide Number Placeholder 1">
            <a:extLst>
              <a:ext uri="{FF2B5EF4-FFF2-40B4-BE49-F238E27FC236}">
                <a16:creationId xmlns:a16="http://schemas.microsoft.com/office/drawing/2014/main" id="{5F02F2E3-668A-9536-E0CE-B61ADF883293}"/>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4198026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ild 2">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p:cNvCxnSpPr>
          <p:nvPr userDrawn="1"/>
        </p:nvCxnSpPr>
        <p:spPr>
          <a:xfrm>
            <a:off x="2787878" y="9815741"/>
            <a:ext cx="635612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40790"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821690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5DA082FB-EB1E-44BA-925C-8EAE2285A9F9}"/>
              </a:ext>
            </a:extLst>
          </p:cNvPr>
          <p:cNvSpPr/>
          <p:nvPr userDrawn="1"/>
        </p:nvSpPr>
        <p:spPr>
          <a:xfrm>
            <a:off x="9342835" y="0"/>
            <a:ext cx="8945166"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9342835" y="0"/>
            <a:ext cx="8945165" cy="10287000"/>
          </a:xfrm>
          <a:prstGeom prst="rect">
            <a:avLst/>
          </a:prstGeom>
        </p:spPr>
        <p:txBody>
          <a:bodyPr/>
          <a:lstStyle/>
          <a:p>
            <a:endParaRPr lang="de-DE"/>
          </a:p>
        </p:txBody>
      </p:sp>
      <p:sp>
        <p:nvSpPr>
          <p:cNvPr id="2" name="Slide Number Placeholder 1">
            <a:extLst>
              <a:ext uri="{FF2B5EF4-FFF2-40B4-BE49-F238E27FC236}">
                <a16:creationId xmlns:a16="http://schemas.microsoft.com/office/drawing/2014/main" id="{6B87290B-31E8-B472-5371-41352F5D0176}"/>
              </a:ext>
            </a:extLst>
          </p:cNvPr>
          <p:cNvSpPr txBox="1">
            <a:spLocks/>
          </p:cNvSpPr>
          <p:nvPr userDrawn="1"/>
        </p:nvSpPr>
        <p:spPr>
          <a:xfrm>
            <a:off x="8740789"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4164680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DA082FB-EB1E-44BA-925C-8EAE2285A9F9}"/>
              </a:ext>
            </a:extLst>
          </p:cNvPr>
          <p:cNvSpPr/>
          <p:nvPr userDrawn="1"/>
        </p:nvSpPr>
        <p:spPr>
          <a:xfrm>
            <a:off x="1" y="0"/>
            <a:ext cx="18288000" cy="7509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1" y="0"/>
            <a:ext cx="18287999" cy="7509160"/>
          </a:xfrm>
          <a:prstGeom prst="rect">
            <a:avLst/>
          </a:prstGeom>
        </p:spPr>
        <p:txBody>
          <a:bodyPr/>
          <a:lstStyle/>
          <a:p>
            <a:endParaRPr lang="de-DE" dirty="0"/>
          </a:p>
        </p:txBody>
      </p:sp>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17" name="Textplatzhalter 23">
            <a:extLst>
              <a:ext uri="{FF2B5EF4-FFF2-40B4-BE49-F238E27FC236}">
                <a16:creationId xmlns:a16="http://schemas.microsoft.com/office/drawing/2014/main" id="{D98384AF-4C4F-44EB-AA0F-51366FDFFB36}"/>
              </a:ext>
            </a:extLst>
          </p:cNvPr>
          <p:cNvSpPr>
            <a:spLocks noGrp="1"/>
          </p:cNvSpPr>
          <p:nvPr>
            <p:ph type="body" sz="quarter" idx="10" hasCustomPrompt="1"/>
          </p:nvPr>
        </p:nvSpPr>
        <p:spPr>
          <a:xfrm>
            <a:off x="927099" y="7813965"/>
            <a:ext cx="16433799" cy="1417307"/>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Untertitel hinzufügen</a:t>
            </a:r>
          </a:p>
        </p:txBody>
      </p:sp>
      <p:sp>
        <p:nvSpPr>
          <p:cNvPr id="6" name="Textplatzhalter 23">
            <a:extLst>
              <a:ext uri="{FF2B5EF4-FFF2-40B4-BE49-F238E27FC236}">
                <a16:creationId xmlns:a16="http://schemas.microsoft.com/office/drawing/2014/main" id="{69998211-8BF3-8EBD-BA10-61FD58EF3E06}"/>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latin typeface="+mj-lt"/>
              </a:defRPr>
            </a:lvl1pPr>
          </a:lstStyle>
          <a:p>
            <a:pPr lvl="0"/>
            <a:r>
              <a:rPr lang="de-DE" dirty="0"/>
              <a:t>Folientitel hinzufügen</a:t>
            </a:r>
          </a:p>
        </p:txBody>
      </p:sp>
      <p:sp>
        <p:nvSpPr>
          <p:cNvPr id="2" name="Slide Number Placeholder 1">
            <a:extLst>
              <a:ext uri="{FF2B5EF4-FFF2-40B4-BE49-F238E27FC236}">
                <a16:creationId xmlns:a16="http://schemas.microsoft.com/office/drawing/2014/main" id="{512A5A76-8FC1-01A3-94B3-FC7B38B5258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785401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545782" y="1365523"/>
            <a:ext cx="7710215" cy="7556012"/>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821690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545781" y="1365494"/>
            <a:ext cx="7710215" cy="7556012"/>
          </a:xfrm>
          <a:prstGeom prst="snip2DiagRect">
            <a:avLst/>
          </a:prstGeom>
        </p:spPr>
        <p:txBody>
          <a:bodyPr/>
          <a:lstStyle/>
          <a:p>
            <a:endParaRPr lang="de-DE"/>
          </a:p>
        </p:txBody>
      </p:sp>
      <p:sp>
        <p:nvSpPr>
          <p:cNvPr id="2" name="Slide Number Placeholder 1">
            <a:extLst>
              <a:ext uri="{FF2B5EF4-FFF2-40B4-BE49-F238E27FC236}">
                <a16:creationId xmlns:a16="http://schemas.microsoft.com/office/drawing/2014/main" id="{380E64E3-A5FD-AA87-35A2-361441B27234}"/>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56205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5">
    <p:spTree>
      <p:nvGrpSpPr>
        <p:cNvPr id="1" name=""/>
        <p:cNvGrpSpPr/>
        <p:nvPr/>
      </p:nvGrpSpPr>
      <p:grpSpPr>
        <a:xfrm>
          <a:off x="0" y="0"/>
          <a:ext cx="0" cy="0"/>
          <a:chOff x="0" y="0"/>
          <a:chExt cx="0" cy="0"/>
        </a:xfrm>
      </p:grpSpPr>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461316" y="748134"/>
            <a:ext cx="5794681" cy="5678788"/>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9970542"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9970542"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11461315" y="748105"/>
            <a:ext cx="5794681" cy="5678788"/>
          </a:xfrm>
          <a:prstGeom prst="snip2DiagRect">
            <a:avLst/>
          </a:prstGeom>
        </p:spPr>
        <p:txBody>
          <a:bodyPr/>
          <a:lstStyle/>
          <a:p>
            <a:endParaRPr lang="de-DE"/>
          </a:p>
        </p:txBody>
      </p:sp>
      <p:sp>
        <p:nvSpPr>
          <p:cNvPr id="16" name="Textplatzhalter 23">
            <a:extLst>
              <a:ext uri="{FF2B5EF4-FFF2-40B4-BE49-F238E27FC236}">
                <a16:creationId xmlns:a16="http://schemas.microsoft.com/office/drawing/2014/main" id="{BBD519EB-3413-4780-878A-C0E275815A62}"/>
              </a:ext>
            </a:extLst>
          </p:cNvPr>
          <p:cNvSpPr>
            <a:spLocks noGrp="1"/>
          </p:cNvSpPr>
          <p:nvPr>
            <p:ph type="body" sz="quarter" idx="12"/>
          </p:nvPr>
        </p:nvSpPr>
        <p:spPr>
          <a:xfrm>
            <a:off x="11461315" y="6914369"/>
            <a:ext cx="5794681" cy="23168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Slide Number Placeholder 1">
            <a:extLst>
              <a:ext uri="{FF2B5EF4-FFF2-40B4-BE49-F238E27FC236}">
                <a16:creationId xmlns:a16="http://schemas.microsoft.com/office/drawing/2014/main" id="{A2F9C850-2B15-26EE-B209-1AF6DACC704B}"/>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37700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D5B5D69-4D1D-5059-B052-34119477C286}"/>
              </a:ext>
            </a:extLst>
          </p:cNvPr>
          <p:cNvSpPr/>
          <p:nvPr userDrawn="1"/>
        </p:nvSpPr>
        <p:spPr>
          <a:xfrm>
            <a:off x="1836807" y="2585329"/>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 name="Titel 1">
            <a:extLst>
              <a:ext uri="{FF2B5EF4-FFF2-40B4-BE49-F238E27FC236}">
                <a16:creationId xmlns:a16="http://schemas.microsoft.com/office/drawing/2014/main" id="{5E97EBE4-0A9E-0F05-8774-DF10B6E61952}"/>
              </a:ext>
            </a:extLst>
          </p:cNvPr>
          <p:cNvSpPr>
            <a:spLocks noGrp="1"/>
          </p:cNvSpPr>
          <p:nvPr>
            <p:ph type="title" hasCustomPrompt="1"/>
          </p:nvPr>
        </p:nvSpPr>
        <p:spPr>
          <a:xfrm>
            <a:off x="927099" y="760452"/>
            <a:ext cx="16007212" cy="1345457"/>
          </a:xfrm>
          <a:prstGeom prst="rect">
            <a:avLst/>
          </a:prstGeom>
        </p:spPr>
        <p:txBody>
          <a:bodyPr anchor="ctr"/>
          <a:lstStyle>
            <a:lvl1pPr algn="ctr">
              <a:defRPr/>
            </a:lvl1pPr>
          </a:lstStyle>
          <a:p>
            <a:r>
              <a:rPr lang="de-DE" dirty="0"/>
              <a:t>Folientitel hinzufügen</a:t>
            </a:r>
          </a:p>
        </p:txBody>
      </p:sp>
      <p:sp>
        <p:nvSpPr>
          <p:cNvPr id="3" name="Textplatzhalter 23">
            <a:extLst>
              <a:ext uri="{FF2B5EF4-FFF2-40B4-BE49-F238E27FC236}">
                <a16:creationId xmlns:a16="http://schemas.microsoft.com/office/drawing/2014/main" id="{D5844C17-9FFA-CEF7-E56F-3B42AC54B007}"/>
              </a:ext>
            </a:extLst>
          </p:cNvPr>
          <p:cNvSpPr>
            <a:spLocks noGrp="1"/>
          </p:cNvSpPr>
          <p:nvPr>
            <p:ph type="body" sz="quarter" idx="10" hasCustomPrompt="1"/>
          </p:nvPr>
        </p:nvSpPr>
        <p:spPr>
          <a:xfrm>
            <a:off x="1371600" y="7318704"/>
            <a:ext cx="4264928" cy="150654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Untertitel hinzufügen</a:t>
            </a:r>
          </a:p>
        </p:txBody>
      </p:sp>
      <p:sp>
        <p:nvSpPr>
          <p:cNvPr id="4" name="Textplatzhalter 23">
            <a:extLst>
              <a:ext uri="{FF2B5EF4-FFF2-40B4-BE49-F238E27FC236}">
                <a16:creationId xmlns:a16="http://schemas.microsoft.com/office/drawing/2014/main" id="{5DD9E80A-C0E8-7F8D-4D6A-167D2F7A312A}"/>
              </a:ext>
            </a:extLst>
          </p:cNvPr>
          <p:cNvSpPr>
            <a:spLocks noGrp="1"/>
          </p:cNvSpPr>
          <p:nvPr>
            <p:ph type="body" sz="quarter" idx="11" hasCustomPrompt="1"/>
          </p:nvPr>
        </p:nvSpPr>
        <p:spPr>
          <a:xfrm>
            <a:off x="6931477" y="7318704"/>
            <a:ext cx="4264928" cy="150654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Untertitel hinzufügen</a:t>
            </a:r>
          </a:p>
        </p:txBody>
      </p:sp>
      <p:sp>
        <p:nvSpPr>
          <p:cNvPr id="5" name="Textplatzhalter 23">
            <a:extLst>
              <a:ext uri="{FF2B5EF4-FFF2-40B4-BE49-F238E27FC236}">
                <a16:creationId xmlns:a16="http://schemas.microsoft.com/office/drawing/2014/main" id="{38A2EC69-A6C5-F69B-F2AA-AFCDC6264639}"/>
              </a:ext>
            </a:extLst>
          </p:cNvPr>
          <p:cNvSpPr>
            <a:spLocks noGrp="1"/>
          </p:cNvSpPr>
          <p:nvPr>
            <p:ph type="body" sz="quarter" idx="12" hasCustomPrompt="1"/>
          </p:nvPr>
        </p:nvSpPr>
        <p:spPr>
          <a:xfrm>
            <a:off x="12491355" y="7264928"/>
            <a:ext cx="4264928" cy="150654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Untertitel hinzufügen</a:t>
            </a:r>
          </a:p>
        </p:txBody>
      </p:sp>
      <p:sp>
        <p:nvSpPr>
          <p:cNvPr id="6" name="Textplatzhalter 23">
            <a:extLst>
              <a:ext uri="{FF2B5EF4-FFF2-40B4-BE49-F238E27FC236}">
                <a16:creationId xmlns:a16="http://schemas.microsoft.com/office/drawing/2014/main" id="{30460FE9-187C-BE44-3125-840AA45B6ED1}"/>
              </a:ext>
            </a:extLst>
          </p:cNvPr>
          <p:cNvSpPr>
            <a:spLocks noGrp="1"/>
          </p:cNvSpPr>
          <p:nvPr>
            <p:ph type="body" sz="quarter" idx="13" hasCustomPrompt="1"/>
          </p:nvPr>
        </p:nvSpPr>
        <p:spPr>
          <a:xfrm>
            <a:off x="1371600" y="6232053"/>
            <a:ext cx="4264928" cy="858842"/>
          </a:xfrm>
          <a:prstGeom prst="rect">
            <a:avLst/>
          </a:prstGeom>
        </p:spPr>
        <p:txBody>
          <a:bodyPr>
            <a:noAutofit/>
          </a:bodyPr>
          <a:lstStyle>
            <a:lvl1pPr marL="0" indent="0" algn="ctr">
              <a:buNone/>
              <a:defRPr sz="3200" b="1">
                <a:latin typeface="+mj-lt"/>
              </a:defRPr>
            </a:lvl1pPr>
          </a:lstStyle>
          <a:p>
            <a:pPr lvl="0"/>
            <a:r>
              <a:rPr lang="de-DE" dirty="0"/>
              <a:t>Erster Titel</a:t>
            </a:r>
          </a:p>
        </p:txBody>
      </p:sp>
      <p:sp>
        <p:nvSpPr>
          <p:cNvPr id="7" name="Textplatzhalter 23">
            <a:extLst>
              <a:ext uri="{FF2B5EF4-FFF2-40B4-BE49-F238E27FC236}">
                <a16:creationId xmlns:a16="http://schemas.microsoft.com/office/drawing/2014/main" id="{6AD522AE-6DEE-70FB-8145-46A6FF4C4D9A}"/>
              </a:ext>
            </a:extLst>
          </p:cNvPr>
          <p:cNvSpPr>
            <a:spLocks noGrp="1"/>
          </p:cNvSpPr>
          <p:nvPr>
            <p:ph type="body" sz="quarter" idx="14" hasCustomPrompt="1"/>
          </p:nvPr>
        </p:nvSpPr>
        <p:spPr>
          <a:xfrm>
            <a:off x="6931478" y="6232053"/>
            <a:ext cx="4264928" cy="858842"/>
          </a:xfrm>
          <a:prstGeom prst="rect">
            <a:avLst/>
          </a:prstGeom>
        </p:spPr>
        <p:txBody>
          <a:bodyPr>
            <a:noAutofit/>
          </a:bodyPr>
          <a:lstStyle>
            <a:lvl1pPr marL="0" indent="0" algn="ctr">
              <a:buNone/>
              <a:defRPr sz="3200" b="1">
                <a:latin typeface="+mj-lt"/>
              </a:defRPr>
            </a:lvl1pPr>
          </a:lstStyle>
          <a:p>
            <a:pPr lvl="0"/>
            <a:r>
              <a:rPr lang="de-DE" dirty="0"/>
              <a:t>Zweiter Titel</a:t>
            </a:r>
          </a:p>
        </p:txBody>
      </p:sp>
      <p:sp>
        <p:nvSpPr>
          <p:cNvPr id="8" name="Textplatzhalter 23">
            <a:extLst>
              <a:ext uri="{FF2B5EF4-FFF2-40B4-BE49-F238E27FC236}">
                <a16:creationId xmlns:a16="http://schemas.microsoft.com/office/drawing/2014/main" id="{427EA1EE-E84B-6C14-D26D-68B68AAB2330}"/>
              </a:ext>
            </a:extLst>
          </p:cNvPr>
          <p:cNvSpPr>
            <a:spLocks noGrp="1"/>
          </p:cNvSpPr>
          <p:nvPr>
            <p:ph type="body" sz="quarter" idx="15" hasCustomPrompt="1"/>
          </p:nvPr>
        </p:nvSpPr>
        <p:spPr>
          <a:xfrm>
            <a:off x="12491356" y="6232053"/>
            <a:ext cx="4264928" cy="858842"/>
          </a:xfrm>
          <a:prstGeom prst="rect">
            <a:avLst/>
          </a:prstGeom>
        </p:spPr>
        <p:txBody>
          <a:bodyPr>
            <a:noAutofit/>
          </a:bodyPr>
          <a:lstStyle>
            <a:lvl1pPr marL="0" indent="0" algn="ctr">
              <a:buNone/>
              <a:defRPr sz="3200" b="1">
                <a:latin typeface="+mj-lt"/>
              </a:defRPr>
            </a:lvl1pPr>
          </a:lstStyle>
          <a:p>
            <a:pPr lvl="0"/>
            <a:r>
              <a:rPr lang="de-DE" dirty="0"/>
              <a:t>Dritter Titel</a:t>
            </a:r>
          </a:p>
        </p:txBody>
      </p:sp>
      <p:cxnSp>
        <p:nvCxnSpPr>
          <p:cNvPr id="9" name="Gerader Verbinder 8">
            <a:extLst>
              <a:ext uri="{FF2B5EF4-FFF2-40B4-BE49-F238E27FC236}">
                <a16:creationId xmlns:a16="http://schemas.microsoft.com/office/drawing/2014/main" id="{D842CF2C-82F7-A295-6438-9A41AAA14FEF}"/>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6172FC5-FBA6-23C4-3A63-C165492813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87A64769-5C79-8177-36E5-738AE743E2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18" name="Bildplatzhalter 17">
            <a:extLst>
              <a:ext uri="{FF2B5EF4-FFF2-40B4-BE49-F238E27FC236}">
                <a16:creationId xmlns:a16="http://schemas.microsoft.com/office/drawing/2014/main" id="{125E6B34-A5F3-5756-E33A-68AEDB1D9531}"/>
              </a:ext>
            </a:extLst>
          </p:cNvPr>
          <p:cNvSpPr>
            <a:spLocks noGrp="1"/>
          </p:cNvSpPr>
          <p:nvPr>
            <p:ph type="pic" sz="quarter" idx="16"/>
          </p:nvPr>
        </p:nvSpPr>
        <p:spPr>
          <a:xfrm>
            <a:off x="1836808" y="2590693"/>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19" name="Ellipse 18">
            <a:extLst>
              <a:ext uri="{FF2B5EF4-FFF2-40B4-BE49-F238E27FC236}">
                <a16:creationId xmlns:a16="http://schemas.microsoft.com/office/drawing/2014/main" id="{341061FF-2281-DE14-6575-8DF1456D9004}"/>
              </a:ext>
            </a:extLst>
          </p:cNvPr>
          <p:cNvSpPr/>
          <p:nvPr userDrawn="1"/>
        </p:nvSpPr>
        <p:spPr>
          <a:xfrm>
            <a:off x="7372895" y="2574601"/>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0" name="Bildplatzhalter 19">
            <a:extLst>
              <a:ext uri="{FF2B5EF4-FFF2-40B4-BE49-F238E27FC236}">
                <a16:creationId xmlns:a16="http://schemas.microsoft.com/office/drawing/2014/main" id="{50EF0DB1-3EC8-B287-496B-EC5390A4127B}"/>
              </a:ext>
            </a:extLst>
          </p:cNvPr>
          <p:cNvSpPr>
            <a:spLocks noGrp="1"/>
          </p:cNvSpPr>
          <p:nvPr>
            <p:ph type="pic" sz="quarter" idx="17"/>
          </p:nvPr>
        </p:nvSpPr>
        <p:spPr>
          <a:xfrm>
            <a:off x="7372896" y="2579965"/>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21" name="Ellipse 20">
            <a:extLst>
              <a:ext uri="{FF2B5EF4-FFF2-40B4-BE49-F238E27FC236}">
                <a16:creationId xmlns:a16="http://schemas.microsoft.com/office/drawing/2014/main" id="{4AC797BD-AAAE-357C-AB47-3F63BE55631F}"/>
              </a:ext>
            </a:extLst>
          </p:cNvPr>
          <p:cNvSpPr/>
          <p:nvPr userDrawn="1"/>
        </p:nvSpPr>
        <p:spPr>
          <a:xfrm>
            <a:off x="12908984" y="2569237"/>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2" name="Bildplatzhalter 21">
            <a:extLst>
              <a:ext uri="{FF2B5EF4-FFF2-40B4-BE49-F238E27FC236}">
                <a16:creationId xmlns:a16="http://schemas.microsoft.com/office/drawing/2014/main" id="{CA41EA1B-7CEB-03BD-3A10-8472ED2D05B2}"/>
              </a:ext>
            </a:extLst>
          </p:cNvPr>
          <p:cNvSpPr>
            <a:spLocks noGrp="1"/>
          </p:cNvSpPr>
          <p:nvPr>
            <p:ph type="pic" sz="quarter" idx="18"/>
          </p:nvPr>
        </p:nvSpPr>
        <p:spPr>
          <a:xfrm>
            <a:off x="12908985" y="2574601"/>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13" name="Slide Number Placeholder 1">
            <a:extLst>
              <a:ext uri="{FF2B5EF4-FFF2-40B4-BE49-F238E27FC236}">
                <a16:creationId xmlns:a16="http://schemas.microsoft.com/office/drawing/2014/main" id="{05C014DC-B443-8F55-7762-2C32BCE0411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986771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D5B5D69-4D1D-5059-B052-34119477C286}"/>
              </a:ext>
            </a:extLst>
          </p:cNvPr>
          <p:cNvSpPr/>
          <p:nvPr userDrawn="1"/>
        </p:nvSpPr>
        <p:spPr>
          <a:xfrm>
            <a:off x="1048447" y="3142072"/>
            <a:ext cx="4383255" cy="4383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 name="Titel 1">
            <a:extLst>
              <a:ext uri="{FF2B5EF4-FFF2-40B4-BE49-F238E27FC236}">
                <a16:creationId xmlns:a16="http://schemas.microsoft.com/office/drawing/2014/main" id="{5E97EBE4-0A9E-0F05-8774-DF10B6E61952}"/>
              </a:ext>
            </a:extLst>
          </p:cNvPr>
          <p:cNvSpPr>
            <a:spLocks noGrp="1"/>
          </p:cNvSpPr>
          <p:nvPr>
            <p:ph type="title" hasCustomPrompt="1"/>
          </p:nvPr>
        </p:nvSpPr>
        <p:spPr>
          <a:xfrm>
            <a:off x="927099" y="793114"/>
            <a:ext cx="15773400" cy="1345454"/>
          </a:xfrm>
          <a:prstGeom prst="rect">
            <a:avLst/>
          </a:prstGeom>
        </p:spPr>
        <p:txBody>
          <a:bodyPr anchor="ctr"/>
          <a:lstStyle>
            <a:lvl1pPr algn="l">
              <a:defRPr/>
            </a:lvl1pPr>
          </a:lstStyle>
          <a:p>
            <a:r>
              <a:rPr lang="de-DE" dirty="0"/>
              <a:t>Folientitel hinzufügen</a:t>
            </a:r>
          </a:p>
        </p:txBody>
      </p:sp>
      <p:sp>
        <p:nvSpPr>
          <p:cNvPr id="3" name="Textplatzhalter 23">
            <a:extLst>
              <a:ext uri="{FF2B5EF4-FFF2-40B4-BE49-F238E27FC236}">
                <a16:creationId xmlns:a16="http://schemas.microsoft.com/office/drawing/2014/main" id="{D5844C17-9FFA-CEF7-E56F-3B42AC54B007}"/>
              </a:ext>
            </a:extLst>
          </p:cNvPr>
          <p:cNvSpPr>
            <a:spLocks noGrp="1"/>
          </p:cNvSpPr>
          <p:nvPr>
            <p:ph type="body" sz="quarter" idx="10" hasCustomPrompt="1"/>
          </p:nvPr>
        </p:nvSpPr>
        <p:spPr>
          <a:xfrm>
            <a:off x="6303200" y="4928955"/>
            <a:ext cx="7732113" cy="1817197"/>
          </a:xfrm>
          <a:prstGeom prst="rect">
            <a:avLst/>
          </a:prstGeom>
        </p:spPr>
        <p:txBody>
          <a:bodyPr/>
          <a:lstStyle>
            <a:lvl1pPr marL="0" indent="0" algn="l">
              <a:buNone/>
              <a:defRPr sz="2400"/>
            </a:lvl1pPr>
            <a:lvl2pPr marL="457200" indent="0" algn="l">
              <a:buNone/>
              <a:defRPr sz="2000"/>
            </a:lvl2pPr>
            <a:lvl3pPr marL="914400" indent="0" algn="l">
              <a:buNone/>
              <a:defRPr sz="1800"/>
            </a:lvl3pPr>
            <a:lvl4pPr marL="1371600" indent="0" algn="l">
              <a:buNone/>
              <a:defRPr sz="1600"/>
            </a:lvl4pPr>
            <a:lvl5pPr marL="1828800" indent="0" algn="l">
              <a:buNone/>
              <a:defRPr sz="1600"/>
            </a:lvl5pPr>
          </a:lstStyle>
          <a:p>
            <a:pPr lvl="0"/>
            <a:r>
              <a:rPr lang="de-DE" dirty="0"/>
              <a:t>Untertitel hinzufügen</a:t>
            </a:r>
          </a:p>
        </p:txBody>
      </p:sp>
      <p:sp>
        <p:nvSpPr>
          <p:cNvPr id="6" name="Textplatzhalter 23">
            <a:extLst>
              <a:ext uri="{FF2B5EF4-FFF2-40B4-BE49-F238E27FC236}">
                <a16:creationId xmlns:a16="http://schemas.microsoft.com/office/drawing/2014/main" id="{30460FE9-187C-BE44-3125-840AA45B6ED1}"/>
              </a:ext>
            </a:extLst>
          </p:cNvPr>
          <p:cNvSpPr>
            <a:spLocks noGrp="1"/>
          </p:cNvSpPr>
          <p:nvPr>
            <p:ph type="body" sz="quarter" idx="13" hasCustomPrompt="1"/>
          </p:nvPr>
        </p:nvSpPr>
        <p:spPr>
          <a:xfrm>
            <a:off x="6303200" y="3997503"/>
            <a:ext cx="7732113" cy="638812"/>
          </a:xfrm>
          <a:prstGeom prst="rect">
            <a:avLst/>
          </a:prstGeom>
        </p:spPr>
        <p:txBody>
          <a:bodyPr>
            <a:noAutofit/>
          </a:bodyPr>
          <a:lstStyle>
            <a:lvl1pPr marL="0" indent="0" algn="l">
              <a:buNone/>
              <a:defRPr sz="3200" b="1">
                <a:latin typeface="+mj-lt"/>
              </a:defRPr>
            </a:lvl1pPr>
          </a:lstStyle>
          <a:p>
            <a:pPr lvl="0"/>
            <a:r>
              <a:rPr lang="de-DE" dirty="0"/>
              <a:t>Erster Titel</a:t>
            </a:r>
          </a:p>
        </p:txBody>
      </p:sp>
      <p:cxnSp>
        <p:nvCxnSpPr>
          <p:cNvPr id="9" name="Gerader Verbinder 8">
            <a:extLst>
              <a:ext uri="{FF2B5EF4-FFF2-40B4-BE49-F238E27FC236}">
                <a16:creationId xmlns:a16="http://schemas.microsoft.com/office/drawing/2014/main" id="{D842CF2C-82F7-A295-6438-9A41AAA14FEF}"/>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6172FC5-FBA6-23C4-3A63-C165492813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87A64769-5C79-8177-36E5-738AE743E2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18" name="Bildplatzhalter 17">
            <a:extLst>
              <a:ext uri="{FF2B5EF4-FFF2-40B4-BE49-F238E27FC236}">
                <a16:creationId xmlns:a16="http://schemas.microsoft.com/office/drawing/2014/main" id="{125E6B34-A5F3-5756-E33A-68AEDB1D9531}"/>
              </a:ext>
            </a:extLst>
          </p:cNvPr>
          <p:cNvSpPr>
            <a:spLocks noGrp="1"/>
          </p:cNvSpPr>
          <p:nvPr>
            <p:ph type="pic" sz="quarter" idx="16"/>
          </p:nvPr>
        </p:nvSpPr>
        <p:spPr>
          <a:xfrm>
            <a:off x="1048447" y="3142072"/>
            <a:ext cx="4383255" cy="4383255"/>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pic>
        <p:nvPicPr>
          <p:cNvPr id="13" name="Grafik 12">
            <a:extLst>
              <a:ext uri="{FF2B5EF4-FFF2-40B4-BE49-F238E27FC236}">
                <a16:creationId xmlns:a16="http://schemas.microsoft.com/office/drawing/2014/main" id="{B2DDF50B-57A6-22D8-7076-F6D8C49F5E9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 t="27024" r="54320"/>
          <a:stretch/>
        </p:blipFill>
        <p:spPr>
          <a:xfrm>
            <a:off x="11874499" y="0"/>
            <a:ext cx="6413501" cy="2502353"/>
          </a:xfrm>
          <a:prstGeom prst="rect">
            <a:avLst/>
          </a:prstGeom>
        </p:spPr>
      </p:pic>
      <p:pic>
        <p:nvPicPr>
          <p:cNvPr id="14" name="Grafik 13">
            <a:extLst>
              <a:ext uri="{FF2B5EF4-FFF2-40B4-BE49-F238E27FC236}">
                <a16:creationId xmlns:a16="http://schemas.microsoft.com/office/drawing/2014/main" id="{A2A2DB0E-3CE4-BF80-4B92-F6138FC6BCDC}"/>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11818" r="54319"/>
          <a:stretch/>
        </p:blipFill>
        <p:spPr>
          <a:xfrm>
            <a:off x="11874498" y="0"/>
            <a:ext cx="6413501" cy="3023757"/>
          </a:xfrm>
          <a:prstGeom prst="rect">
            <a:avLst/>
          </a:prstGeom>
        </p:spPr>
      </p:pic>
      <p:sp>
        <p:nvSpPr>
          <p:cNvPr id="4" name="Slide Number Placeholder 1">
            <a:extLst>
              <a:ext uri="{FF2B5EF4-FFF2-40B4-BE49-F238E27FC236}">
                <a16:creationId xmlns:a16="http://schemas.microsoft.com/office/drawing/2014/main" id="{33F6B15D-F3F8-2D76-9A50-48291B0E907C}"/>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414851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58" name="Grafik 57">
            <a:extLst>
              <a:ext uri="{FF2B5EF4-FFF2-40B4-BE49-F238E27FC236}">
                <a16:creationId xmlns:a16="http://schemas.microsoft.com/office/drawing/2014/main" id="{DC9D4D6E-8BCE-457E-B1C5-34EECD0242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1371" y="4208718"/>
            <a:ext cx="4325258" cy="1623974"/>
          </a:xfrm>
          <a:prstGeom prst="rect">
            <a:avLst/>
          </a:prstGeom>
        </p:spPr>
      </p:pic>
      <p:sp>
        <p:nvSpPr>
          <p:cNvPr id="6" name="Titelplatzhalter 1">
            <a:extLst>
              <a:ext uri="{FF2B5EF4-FFF2-40B4-BE49-F238E27FC236}">
                <a16:creationId xmlns:a16="http://schemas.microsoft.com/office/drawing/2014/main" id="{ECC135C8-D017-4C73-A7CF-F5C18CBE2183}"/>
              </a:ext>
            </a:extLst>
          </p:cNvPr>
          <p:cNvSpPr>
            <a:spLocks noGrp="1"/>
          </p:cNvSpPr>
          <p:nvPr>
            <p:ph type="title" hasCustomPrompt="1"/>
          </p:nvPr>
        </p:nvSpPr>
        <p:spPr>
          <a:xfrm>
            <a:off x="927101" y="7798684"/>
            <a:ext cx="16433799" cy="1099209"/>
          </a:xfrm>
          <a:prstGeom prst="rect">
            <a:avLst/>
          </a:prstGeom>
        </p:spPr>
        <p:txBody>
          <a:bodyPr vert="horz" lIns="91440" tIns="45720" rIns="91440" bIns="45720" rtlCol="0" anchor="ctr">
            <a:noAutofit/>
          </a:bodyPr>
          <a:lstStyle>
            <a:lvl1pPr>
              <a:defRPr sz="5400"/>
            </a:lvl1pPr>
          </a:lstStyle>
          <a:p>
            <a:r>
              <a:rPr lang="de-DE" dirty="0"/>
              <a:t>Präsentationstitel hinzufügen</a:t>
            </a:r>
          </a:p>
        </p:txBody>
      </p:sp>
      <p:sp>
        <p:nvSpPr>
          <p:cNvPr id="3" name="Textplatzhalter 2">
            <a:extLst>
              <a:ext uri="{FF2B5EF4-FFF2-40B4-BE49-F238E27FC236}">
                <a16:creationId xmlns:a16="http://schemas.microsoft.com/office/drawing/2014/main" id="{D47D1669-A566-45E8-98BD-C6A5BF504569}"/>
              </a:ext>
            </a:extLst>
          </p:cNvPr>
          <p:cNvSpPr>
            <a:spLocks noGrp="1"/>
          </p:cNvSpPr>
          <p:nvPr>
            <p:ph type="body" sz="quarter" idx="10" hasCustomPrompt="1"/>
          </p:nvPr>
        </p:nvSpPr>
        <p:spPr>
          <a:xfrm>
            <a:off x="927100" y="8897893"/>
            <a:ext cx="16433798" cy="1098550"/>
          </a:xfrm>
          <a:prstGeom prst="rect">
            <a:avLst/>
          </a:prstGeom>
        </p:spPr>
        <p:txBody>
          <a:bodyPr>
            <a:noAutofit/>
          </a:bodyPr>
          <a:lstStyle>
            <a:lvl1pPr marL="0" indent="0">
              <a:buNone/>
              <a:defRPr sz="3200"/>
            </a:lvl1pPr>
            <a:lvl2pPr marL="457200" indent="0">
              <a:buNone/>
              <a:defRPr sz="2800"/>
            </a:lvl2pPr>
            <a:lvl3pPr marL="914400" indent="0">
              <a:buNone/>
              <a:defRPr/>
            </a:lvl3pPr>
            <a:lvl4pPr marL="1371600" indent="0">
              <a:buNone/>
              <a:defRPr/>
            </a:lvl4pPr>
            <a:lvl5pPr marL="1828800" indent="0">
              <a:buNone/>
              <a:defRPr/>
            </a:lvl5pPr>
          </a:lstStyle>
          <a:p>
            <a:pPr lvl="0"/>
            <a:r>
              <a:rPr lang="de-DE" dirty="0"/>
              <a:t>Untertitel hinzufügen</a:t>
            </a:r>
          </a:p>
        </p:txBody>
      </p:sp>
      <p:pic>
        <p:nvPicPr>
          <p:cNvPr id="9" name="Grafik 8">
            <a:extLst>
              <a:ext uri="{FF2B5EF4-FFF2-40B4-BE49-F238E27FC236}">
                <a16:creationId xmlns:a16="http://schemas.microsoft.com/office/drawing/2014/main" id="{78A661D9-BBD1-4330-82FB-52291BF209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1262" r="16547"/>
          <a:stretch/>
        </p:blipFill>
        <p:spPr>
          <a:xfrm>
            <a:off x="6571385" y="13551"/>
            <a:ext cx="11716615" cy="2699926"/>
          </a:xfrm>
          <a:prstGeom prst="rect">
            <a:avLst/>
          </a:prstGeom>
        </p:spPr>
      </p:pic>
      <p:pic>
        <p:nvPicPr>
          <p:cNvPr id="10" name="Grafik 9">
            <a:extLst>
              <a:ext uri="{FF2B5EF4-FFF2-40B4-BE49-F238E27FC236}">
                <a16:creationId xmlns:a16="http://schemas.microsoft.com/office/drawing/2014/main" id="{07B108D0-77CB-48BF-82BF-D10E50E95C7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1818" r="4780"/>
          <a:stretch/>
        </p:blipFill>
        <p:spPr>
          <a:xfrm>
            <a:off x="4919229" y="41733"/>
            <a:ext cx="13368771" cy="3023755"/>
          </a:xfrm>
          <a:prstGeom prst="rect">
            <a:avLst/>
          </a:prstGeom>
        </p:spPr>
      </p:pic>
    </p:spTree>
    <p:extLst>
      <p:ext uri="{BB962C8B-B14F-4D97-AF65-F5344CB8AC3E}">
        <p14:creationId xmlns:p14="http://schemas.microsoft.com/office/powerpoint/2010/main" val="3711714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748984" y="1212591"/>
            <a:ext cx="3618676" cy="3546303"/>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821690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748983" y="12125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885557" y="12125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885556" y="12125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9748984" y="53433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748983" y="53433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885557" y="53433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885556" y="5343334"/>
            <a:ext cx="3618676" cy="3546303"/>
          </a:xfrm>
          <a:prstGeom prst="snip2DiagRect">
            <a:avLst/>
          </a:prstGeom>
        </p:spPr>
        <p:txBody>
          <a:bodyPr/>
          <a:lstStyle/>
          <a:p>
            <a:endParaRPr lang="de-DE"/>
          </a:p>
        </p:txBody>
      </p:sp>
      <p:sp>
        <p:nvSpPr>
          <p:cNvPr id="16" name="Slide Number Placeholder 1">
            <a:extLst>
              <a:ext uri="{FF2B5EF4-FFF2-40B4-BE49-F238E27FC236}">
                <a16:creationId xmlns:a16="http://schemas.microsoft.com/office/drawing/2014/main" id="{878E5D26-8419-66BA-56D2-7155E0FB1149}"/>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591661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 Bild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291134"/>
            <a:ext cx="7982855" cy="2761640"/>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p:nvPr>
        </p:nvSpPr>
        <p:spPr>
          <a:xfrm>
            <a:off x="9256812" y="2291134"/>
            <a:ext cx="7982855" cy="2761640"/>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8" name="Textplatzhalter 23">
            <a:extLst>
              <a:ext uri="{FF2B5EF4-FFF2-40B4-BE49-F238E27FC236}">
                <a16:creationId xmlns:a16="http://schemas.microsoft.com/office/drawing/2014/main" id="{3ED147A7-7D18-4603-8F32-7885EFE11404}"/>
              </a:ext>
            </a:extLst>
          </p:cNvPr>
          <p:cNvSpPr>
            <a:spLocks noGrp="1"/>
          </p:cNvSpPr>
          <p:nvPr>
            <p:ph type="body" sz="quarter" idx="13" hasCustomPrompt="1"/>
          </p:nvPr>
        </p:nvSpPr>
        <p:spPr>
          <a:xfrm>
            <a:off x="927099" y="748105"/>
            <a:ext cx="7982855" cy="1345456"/>
          </a:xfrm>
          <a:prstGeom prst="rect">
            <a:avLst/>
          </a:prstGeom>
        </p:spPr>
        <p:txBody>
          <a:bodyPr anchor="ctr">
            <a:noAutofit/>
          </a:bodyPr>
          <a:lstStyle>
            <a:lvl1pPr marL="0" indent="0">
              <a:buNone/>
              <a:defRPr sz="4400" b="1">
                <a:latin typeface="+mj-lt"/>
              </a:defRPr>
            </a:lvl1pPr>
          </a:lstStyle>
          <a:p>
            <a:pPr lvl="0"/>
            <a:r>
              <a:rPr lang="de-DE" dirty="0"/>
              <a:t>Erster Titel</a:t>
            </a:r>
          </a:p>
        </p:txBody>
      </p:sp>
      <p:sp>
        <p:nvSpPr>
          <p:cNvPr id="29" name="Textplatzhalter 23">
            <a:extLst>
              <a:ext uri="{FF2B5EF4-FFF2-40B4-BE49-F238E27FC236}">
                <a16:creationId xmlns:a16="http://schemas.microsoft.com/office/drawing/2014/main" id="{E5D8BA6E-1655-4B94-AC05-9C2A73135218}"/>
              </a:ext>
            </a:extLst>
          </p:cNvPr>
          <p:cNvSpPr>
            <a:spLocks noGrp="1"/>
          </p:cNvSpPr>
          <p:nvPr>
            <p:ph type="body" sz="quarter" idx="14" hasCustomPrompt="1"/>
          </p:nvPr>
        </p:nvSpPr>
        <p:spPr>
          <a:xfrm>
            <a:off x="9256812" y="748105"/>
            <a:ext cx="7982855" cy="1345456"/>
          </a:xfrm>
          <a:prstGeom prst="rect">
            <a:avLst/>
          </a:prstGeom>
        </p:spPr>
        <p:txBody>
          <a:bodyPr anchor="ctr">
            <a:noAutofit/>
          </a:bodyPr>
          <a:lstStyle>
            <a:lvl1pPr marL="0" indent="0">
              <a:buNone/>
              <a:defRPr sz="4400" b="1">
                <a:latin typeface="+mj-lt"/>
              </a:defRPr>
            </a:lvl1pPr>
          </a:lstStyle>
          <a:p>
            <a:pPr lvl="0"/>
            <a:r>
              <a:rPr lang="de-DE" dirty="0"/>
              <a:t>Zweiter Titel</a:t>
            </a:r>
          </a:p>
        </p:txBody>
      </p:sp>
      <p:sp>
        <p:nvSpPr>
          <p:cNvPr id="2" name="Rechteck 1">
            <a:extLst>
              <a:ext uri="{FF2B5EF4-FFF2-40B4-BE49-F238E27FC236}">
                <a16:creationId xmlns:a16="http://schemas.microsoft.com/office/drawing/2014/main" id="{77298B0E-703F-97E5-1C83-738E21EEDD67}"/>
              </a:ext>
            </a:extLst>
          </p:cNvPr>
          <p:cNvSpPr/>
          <p:nvPr userDrawn="1"/>
        </p:nvSpPr>
        <p:spPr>
          <a:xfrm>
            <a:off x="943545" y="5300288"/>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Bildplatzhalter 4">
            <a:extLst>
              <a:ext uri="{FF2B5EF4-FFF2-40B4-BE49-F238E27FC236}">
                <a16:creationId xmlns:a16="http://schemas.microsoft.com/office/drawing/2014/main" id="{6438EA3F-90D9-79B4-4518-C70B7E13B869}"/>
              </a:ext>
            </a:extLst>
          </p:cNvPr>
          <p:cNvSpPr>
            <a:spLocks noGrp="1"/>
          </p:cNvSpPr>
          <p:nvPr>
            <p:ph type="pic" sz="quarter" idx="15"/>
          </p:nvPr>
        </p:nvSpPr>
        <p:spPr>
          <a:xfrm>
            <a:off x="943546" y="5300288"/>
            <a:ext cx="7982856" cy="3674569"/>
          </a:xfrm>
          <a:prstGeom prst="rect">
            <a:avLst/>
          </a:prstGeom>
        </p:spPr>
        <p:txBody>
          <a:bodyPr/>
          <a:lstStyle/>
          <a:p>
            <a:endParaRPr lang="de-DE"/>
          </a:p>
        </p:txBody>
      </p:sp>
      <p:sp>
        <p:nvSpPr>
          <p:cNvPr id="4" name="Rechteck 3">
            <a:extLst>
              <a:ext uri="{FF2B5EF4-FFF2-40B4-BE49-F238E27FC236}">
                <a16:creationId xmlns:a16="http://schemas.microsoft.com/office/drawing/2014/main" id="{13791F4B-4B72-C43A-D6C9-83A6E85BE408}"/>
              </a:ext>
            </a:extLst>
          </p:cNvPr>
          <p:cNvSpPr/>
          <p:nvPr userDrawn="1"/>
        </p:nvSpPr>
        <p:spPr>
          <a:xfrm>
            <a:off x="9256812" y="5296836"/>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EE49F72A-56A9-14A1-50EB-405B0D919387}"/>
              </a:ext>
            </a:extLst>
          </p:cNvPr>
          <p:cNvSpPr>
            <a:spLocks noGrp="1"/>
          </p:cNvSpPr>
          <p:nvPr>
            <p:ph type="pic" sz="quarter" idx="16"/>
          </p:nvPr>
        </p:nvSpPr>
        <p:spPr>
          <a:xfrm>
            <a:off x="9256813" y="5296836"/>
            <a:ext cx="7982856" cy="3674569"/>
          </a:xfrm>
          <a:prstGeom prst="rect">
            <a:avLst/>
          </a:prstGeom>
        </p:spPr>
        <p:txBody>
          <a:bodyPr/>
          <a:lstStyle/>
          <a:p>
            <a:endParaRPr lang="de-DE"/>
          </a:p>
        </p:txBody>
      </p:sp>
      <p:sp>
        <p:nvSpPr>
          <p:cNvPr id="6" name="Slide Number Placeholder 1">
            <a:extLst>
              <a:ext uri="{FF2B5EF4-FFF2-40B4-BE49-F238E27FC236}">
                <a16:creationId xmlns:a16="http://schemas.microsoft.com/office/drawing/2014/main" id="{5E3E1877-1C80-968F-5329-D80A0BB2A4E0}"/>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297739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31" name="Textplatzhalter 23">
            <a:extLst>
              <a:ext uri="{FF2B5EF4-FFF2-40B4-BE49-F238E27FC236}">
                <a16:creationId xmlns:a16="http://schemas.microsoft.com/office/drawing/2014/main" id="{F9DDAA76-A0D7-C44C-0E4D-9D59C4565FEF}"/>
              </a:ext>
            </a:extLst>
          </p:cNvPr>
          <p:cNvSpPr>
            <a:spLocks noGrp="1"/>
          </p:cNvSpPr>
          <p:nvPr>
            <p:ph type="body" sz="quarter" idx="13" hasCustomPrompt="1"/>
          </p:nvPr>
        </p:nvSpPr>
        <p:spPr>
          <a:xfrm>
            <a:off x="927099" y="748105"/>
            <a:ext cx="16446501" cy="1345456"/>
          </a:xfrm>
          <a:prstGeom prst="rect">
            <a:avLst/>
          </a:prstGeom>
        </p:spPr>
        <p:txBody>
          <a:bodyPr anchor="ctr">
            <a:noAutofit/>
          </a:bodyPr>
          <a:lstStyle>
            <a:lvl1pPr marL="0" indent="0">
              <a:buNone/>
              <a:defRPr sz="4400" b="1">
                <a:latin typeface="+mj-lt"/>
              </a:defRPr>
            </a:lvl1pPr>
          </a:lstStyle>
          <a:p>
            <a:pPr lvl="0"/>
            <a:r>
              <a:rPr lang="de-DE" dirty="0"/>
              <a:t>Folientitel</a:t>
            </a:r>
          </a:p>
        </p:txBody>
      </p:sp>
      <p:sp>
        <p:nvSpPr>
          <p:cNvPr id="33" name="Rechteck 32">
            <a:extLst>
              <a:ext uri="{FF2B5EF4-FFF2-40B4-BE49-F238E27FC236}">
                <a16:creationId xmlns:a16="http://schemas.microsoft.com/office/drawing/2014/main" id="{83733CA3-D8EA-49E6-0748-EB4C43710CA3}"/>
              </a:ext>
            </a:extLst>
          </p:cNvPr>
          <p:cNvSpPr/>
          <p:nvPr userDrawn="1"/>
        </p:nvSpPr>
        <p:spPr>
          <a:xfrm>
            <a:off x="1030629" y="5898502"/>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Bildplatzhalter 4">
            <a:extLst>
              <a:ext uri="{FF2B5EF4-FFF2-40B4-BE49-F238E27FC236}">
                <a16:creationId xmlns:a16="http://schemas.microsoft.com/office/drawing/2014/main" id="{D4717128-5F9C-DC70-787E-CE697BA3F912}"/>
              </a:ext>
            </a:extLst>
          </p:cNvPr>
          <p:cNvSpPr>
            <a:spLocks noGrp="1"/>
          </p:cNvSpPr>
          <p:nvPr>
            <p:ph type="pic" sz="quarter" idx="15"/>
          </p:nvPr>
        </p:nvSpPr>
        <p:spPr>
          <a:xfrm>
            <a:off x="1030629" y="5898502"/>
            <a:ext cx="7999185" cy="3431955"/>
          </a:xfrm>
          <a:prstGeom prst="rect">
            <a:avLst/>
          </a:prstGeom>
        </p:spPr>
        <p:txBody>
          <a:bodyPr/>
          <a:lstStyle/>
          <a:p>
            <a:endParaRPr lang="de-DE"/>
          </a:p>
        </p:txBody>
      </p:sp>
      <p:sp>
        <p:nvSpPr>
          <p:cNvPr id="35" name="Rechteck 34">
            <a:extLst>
              <a:ext uri="{FF2B5EF4-FFF2-40B4-BE49-F238E27FC236}">
                <a16:creationId xmlns:a16="http://schemas.microsoft.com/office/drawing/2014/main" id="{7BB9539F-8C23-85B1-5485-FA7D207A7534}"/>
              </a:ext>
            </a:extLst>
          </p:cNvPr>
          <p:cNvSpPr/>
          <p:nvPr userDrawn="1"/>
        </p:nvSpPr>
        <p:spPr>
          <a:xfrm>
            <a:off x="9256812" y="5895050"/>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Bildplatzhalter 4">
            <a:extLst>
              <a:ext uri="{FF2B5EF4-FFF2-40B4-BE49-F238E27FC236}">
                <a16:creationId xmlns:a16="http://schemas.microsoft.com/office/drawing/2014/main" id="{CB41625D-64AF-03B4-2B37-F96CFEFD26D3}"/>
              </a:ext>
            </a:extLst>
          </p:cNvPr>
          <p:cNvSpPr>
            <a:spLocks noGrp="1"/>
          </p:cNvSpPr>
          <p:nvPr>
            <p:ph type="pic" sz="quarter" idx="16"/>
          </p:nvPr>
        </p:nvSpPr>
        <p:spPr>
          <a:xfrm>
            <a:off x="9256812" y="5895050"/>
            <a:ext cx="7999185" cy="3431955"/>
          </a:xfrm>
          <a:prstGeom prst="rect">
            <a:avLst/>
          </a:prstGeom>
        </p:spPr>
        <p:txBody>
          <a:bodyPr/>
          <a:lstStyle/>
          <a:p>
            <a:endParaRPr lang="de-DE"/>
          </a:p>
        </p:txBody>
      </p:sp>
      <p:sp>
        <p:nvSpPr>
          <p:cNvPr id="37" name="Rechteck 36">
            <a:extLst>
              <a:ext uri="{FF2B5EF4-FFF2-40B4-BE49-F238E27FC236}">
                <a16:creationId xmlns:a16="http://schemas.microsoft.com/office/drawing/2014/main" id="{93C466F4-BDA0-0D11-F91C-66A53B30CC0A}"/>
              </a:ext>
            </a:extLst>
          </p:cNvPr>
          <p:cNvSpPr/>
          <p:nvPr userDrawn="1"/>
        </p:nvSpPr>
        <p:spPr>
          <a:xfrm>
            <a:off x="1030628" y="2206439"/>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Bildplatzhalter 4">
            <a:extLst>
              <a:ext uri="{FF2B5EF4-FFF2-40B4-BE49-F238E27FC236}">
                <a16:creationId xmlns:a16="http://schemas.microsoft.com/office/drawing/2014/main" id="{B3FF35D2-348F-5794-B42F-E55D8DA0125D}"/>
              </a:ext>
            </a:extLst>
          </p:cNvPr>
          <p:cNvSpPr>
            <a:spLocks noGrp="1"/>
          </p:cNvSpPr>
          <p:nvPr>
            <p:ph type="pic" sz="quarter" idx="17"/>
          </p:nvPr>
        </p:nvSpPr>
        <p:spPr>
          <a:xfrm>
            <a:off x="1030628" y="2206439"/>
            <a:ext cx="7999185" cy="3431955"/>
          </a:xfrm>
          <a:prstGeom prst="rect">
            <a:avLst/>
          </a:prstGeom>
        </p:spPr>
        <p:txBody>
          <a:bodyPr/>
          <a:lstStyle/>
          <a:p>
            <a:endParaRPr lang="de-DE"/>
          </a:p>
        </p:txBody>
      </p:sp>
      <p:sp>
        <p:nvSpPr>
          <p:cNvPr id="39" name="Rechteck 38">
            <a:extLst>
              <a:ext uri="{FF2B5EF4-FFF2-40B4-BE49-F238E27FC236}">
                <a16:creationId xmlns:a16="http://schemas.microsoft.com/office/drawing/2014/main" id="{9143B55A-9B31-0E85-BC83-857FECED2211}"/>
              </a:ext>
            </a:extLst>
          </p:cNvPr>
          <p:cNvSpPr/>
          <p:nvPr userDrawn="1"/>
        </p:nvSpPr>
        <p:spPr>
          <a:xfrm>
            <a:off x="9256811" y="2202987"/>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Bildplatzhalter 4">
            <a:extLst>
              <a:ext uri="{FF2B5EF4-FFF2-40B4-BE49-F238E27FC236}">
                <a16:creationId xmlns:a16="http://schemas.microsoft.com/office/drawing/2014/main" id="{E7FA5DE0-510A-BACE-E88E-85BACAB1AE47}"/>
              </a:ext>
            </a:extLst>
          </p:cNvPr>
          <p:cNvSpPr>
            <a:spLocks noGrp="1"/>
          </p:cNvSpPr>
          <p:nvPr>
            <p:ph type="pic" sz="quarter" idx="18"/>
          </p:nvPr>
        </p:nvSpPr>
        <p:spPr>
          <a:xfrm>
            <a:off x="9256811" y="2202987"/>
            <a:ext cx="7999185" cy="3431955"/>
          </a:xfrm>
          <a:prstGeom prst="rect">
            <a:avLst/>
          </a:prstGeom>
        </p:spPr>
        <p:txBody>
          <a:bodyPr/>
          <a:lstStyle/>
          <a:p>
            <a:endParaRPr lang="de-DE"/>
          </a:p>
        </p:txBody>
      </p:sp>
      <p:sp>
        <p:nvSpPr>
          <p:cNvPr id="2" name="Slide Number Placeholder 1">
            <a:extLst>
              <a:ext uri="{FF2B5EF4-FFF2-40B4-BE49-F238E27FC236}">
                <a16:creationId xmlns:a16="http://schemas.microsoft.com/office/drawing/2014/main" id="{529FAD60-6081-6147-461B-28170C794C94}"/>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588382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6">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10" name="Rechteck 9">
            <a:extLst>
              <a:ext uri="{FF2B5EF4-FFF2-40B4-BE49-F238E27FC236}">
                <a16:creationId xmlns:a16="http://schemas.microsoft.com/office/drawing/2014/main" id="{35AF3E47-86E8-6CE3-32A7-21C8058A33D6}"/>
              </a:ext>
            </a:extLst>
          </p:cNvPr>
          <p:cNvSpPr/>
          <p:nvPr userDrawn="1"/>
        </p:nvSpPr>
        <p:spPr>
          <a:xfrm>
            <a:off x="1048447"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Bildplatzhalter 4">
            <a:extLst>
              <a:ext uri="{FF2B5EF4-FFF2-40B4-BE49-F238E27FC236}">
                <a16:creationId xmlns:a16="http://schemas.microsoft.com/office/drawing/2014/main" id="{E41E6DCD-9767-0063-B33E-6D01AC3ECE72}"/>
              </a:ext>
            </a:extLst>
          </p:cNvPr>
          <p:cNvSpPr>
            <a:spLocks noGrp="1"/>
          </p:cNvSpPr>
          <p:nvPr>
            <p:ph type="pic" sz="quarter" idx="15"/>
          </p:nvPr>
        </p:nvSpPr>
        <p:spPr>
          <a:xfrm>
            <a:off x="1048448" y="5870362"/>
            <a:ext cx="5174552" cy="3431955"/>
          </a:xfrm>
          <a:prstGeom prst="rect">
            <a:avLst/>
          </a:prstGeom>
        </p:spPr>
        <p:txBody>
          <a:bodyPr/>
          <a:lstStyle/>
          <a:p>
            <a:endParaRPr lang="de-DE"/>
          </a:p>
        </p:txBody>
      </p:sp>
      <p:sp>
        <p:nvSpPr>
          <p:cNvPr id="25" name="Rechteck 24">
            <a:extLst>
              <a:ext uri="{FF2B5EF4-FFF2-40B4-BE49-F238E27FC236}">
                <a16:creationId xmlns:a16="http://schemas.microsoft.com/office/drawing/2014/main" id="{FEF35226-22C1-9938-A1BB-3D6698292911}"/>
              </a:ext>
            </a:extLst>
          </p:cNvPr>
          <p:cNvSpPr/>
          <p:nvPr userDrawn="1"/>
        </p:nvSpPr>
        <p:spPr>
          <a:xfrm>
            <a:off x="6552928"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Bildplatzhalter 4">
            <a:extLst>
              <a:ext uri="{FF2B5EF4-FFF2-40B4-BE49-F238E27FC236}">
                <a16:creationId xmlns:a16="http://schemas.microsoft.com/office/drawing/2014/main" id="{8ADC2FB7-63CA-1FF3-FE21-56F9971FE227}"/>
              </a:ext>
            </a:extLst>
          </p:cNvPr>
          <p:cNvSpPr>
            <a:spLocks noGrp="1"/>
          </p:cNvSpPr>
          <p:nvPr>
            <p:ph type="pic" sz="quarter" idx="16"/>
          </p:nvPr>
        </p:nvSpPr>
        <p:spPr>
          <a:xfrm>
            <a:off x="6552929" y="5870362"/>
            <a:ext cx="5174552" cy="3431955"/>
          </a:xfrm>
          <a:prstGeom prst="rect">
            <a:avLst/>
          </a:prstGeom>
        </p:spPr>
        <p:txBody>
          <a:bodyPr/>
          <a:lstStyle>
            <a:lvl1pPr>
              <a:defRPr u="sng"/>
            </a:lvl1pPr>
          </a:lstStyle>
          <a:p>
            <a:endParaRPr lang="de-DE"/>
          </a:p>
        </p:txBody>
      </p:sp>
      <p:sp>
        <p:nvSpPr>
          <p:cNvPr id="27" name="Rechteck 26">
            <a:extLst>
              <a:ext uri="{FF2B5EF4-FFF2-40B4-BE49-F238E27FC236}">
                <a16:creationId xmlns:a16="http://schemas.microsoft.com/office/drawing/2014/main" id="{839C69B3-372B-3E2F-61BF-F39117216448}"/>
              </a:ext>
            </a:extLst>
          </p:cNvPr>
          <p:cNvSpPr/>
          <p:nvPr userDrawn="1"/>
        </p:nvSpPr>
        <p:spPr>
          <a:xfrm>
            <a:off x="1048446"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Bildplatzhalter 4">
            <a:extLst>
              <a:ext uri="{FF2B5EF4-FFF2-40B4-BE49-F238E27FC236}">
                <a16:creationId xmlns:a16="http://schemas.microsoft.com/office/drawing/2014/main" id="{6DD46421-E4FE-EE32-D14E-B164B5B77F3A}"/>
              </a:ext>
            </a:extLst>
          </p:cNvPr>
          <p:cNvSpPr>
            <a:spLocks noGrp="1"/>
          </p:cNvSpPr>
          <p:nvPr>
            <p:ph type="pic" sz="quarter" idx="17"/>
          </p:nvPr>
        </p:nvSpPr>
        <p:spPr>
          <a:xfrm>
            <a:off x="1048447" y="2178299"/>
            <a:ext cx="5174552" cy="3431955"/>
          </a:xfrm>
          <a:prstGeom prst="rect">
            <a:avLst/>
          </a:prstGeom>
        </p:spPr>
        <p:txBody>
          <a:bodyPr/>
          <a:lstStyle/>
          <a:p>
            <a:endParaRPr lang="de-DE"/>
          </a:p>
        </p:txBody>
      </p:sp>
      <p:sp>
        <p:nvSpPr>
          <p:cNvPr id="29" name="Rechteck 28">
            <a:extLst>
              <a:ext uri="{FF2B5EF4-FFF2-40B4-BE49-F238E27FC236}">
                <a16:creationId xmlns:a16="http://schemas.microsoft.com/office/drawing/2014/main" id="{A1D64073-8815-B896-FD4A-39890A2CC9CB}"/>
              </a:ext>
            </a:extLst>
          </p:cNvPr>
          <p:cNvSpPr/>
          <p:nvPr userDrawn="1"/>
        </p:nvSpPr>
        <p:spPr>
          <a:xfrm>
            <a:off x="6552927"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Bildplatzhalter 4">
            <a:extLst>
              <a:ext uri="{FF2B5EF4-FFF2-40B4-BE49-F238E27FC236}">
                <a16:creationId xmlns:a16="http://schemas.microsoft.com/office/drawing/2014/main" id="{E1543EEA-41BE-65D0-147F-BB9CC2AA894B}"/>
              </a:ext>
            </a:extLst>
          </p:cNvPr>
          <p:cNvSpPr>
            <a:spLocks noGrp="1"/>
          </p:cNvSpPr>
          <p:nvPr>
            <p:ph type="pic" sz="quarter" idx="18"/>
          </p:nvPr>
        </p:nvSpPr>
        <p:spPr>
          <a:xfrm>
            <a:off x="6552928" y="2178299"/>
            <a:ext cx="5174552" cy="3431955"/>
          </a:xfrm>
          <a:prstGeom prst="rect">
            <a:avLst/>
          </a:prstGeom>
        </p:spPr>
        <p:txBody>
          <a:bodyPr/>
          <a:lstStyle/>
          <a:p>
            <a:endParaRPr lang="de-DE"/>
          </a:p>
        </p:txBody>
      </p:sp>
      <p:sp>
        <p:nvSpPr>
          <p:cNvPr id="2" name="Rechteck 1">
            <a:extLst>
              <a:ext uri="{FF2B5EF4-FFF2-40B4-BE49-F238E27FC236}">
                <a16:creationId xmlns:a16="http://schemas.microsoft.com/office/drawing/2014/main" id="{3CBAAE23-7885-63AE-C978-B8BD04810E9F}"/>
              </a:ext>
            </a:extLst>
          </p:cNvPr>
          <p:cNvSpPr/>
          <p:nvPr userDrawn="1"/>
        </p:nvSpPr>
        <p:spPr>
          <a:xfrm>
            <a:off x="12044708" y="585899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Bildplatzhalter 4">
            <a:extLst>
              <a:ext uri="{FF2B5EF4-FFF2-40B4-BE49-F238E27FC236}">
                <a16:creationId xmlns:a16="http://schemas.microsoft.com/office/drawing/2014/main" id="{C4C7032C-92A2-CC52-4E65-8DCC1F550D17}"/>
              </a:ext>
            </a:extLst>
          </p:cNvPr>
          <p:cNvSpPr>
            <a:spLocks noGrp="1"/>
          </p:cNvSpPr>
          <p:nvPr>
            <p:ph type="pic" sz="quarter" idx="19"/>
          </p:nvPr>
        </p:nvSpPr>
        <p:spPr>
          <a:xfrm>
            <a:off x="12044709" y="5858992"/>
            <a:ext cx="5174552" cy="3431955"/>
          </a:xfrm>
          <a:prstGeom prst="rect">
            <a:avLst/>
          </a:prstGeom>
        </p:spPr>
        <p:txBody>
          <a:bodyPr/>
          <a:lstStyle>
            <a:lvl1pPr>
              <a:defRPr u="sng"/>
            </a:lvl1pPr>
          </a:lstStyle>
          <a:p>
            <a:endParaRPr lang="de-DE"/>
          </a:p>
        </p:txBody>
      </p:sp>
      <p:sp>
        <p:nvSpPr>
          <p:cNvPr id="4" name="Rechteck 3">
            <a:extLst>
              <a:ext uri="{FF2B5EF4-FFF2-40B4-BE49-F238E27FC236}">
                <a16:creationId xmlns:a16="http://schemas.microsoft.com/office/drawing/2014/main" id="{47984077-DCC4-C08E-FEB5-52C97797AFC3}"/>
              </a:ext>
            </a:extLst>
          </p:cNvPr>
          <p:cNvSpPr/>
          <p:nvPr userDrawn="1"/>
        </p:nvSpPr>
        <p:spPr>
          <a:xfrm>
            <a:off x="12044707" y="216692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87EEAEC-A7DE-5376-B249-D54416730AB1}"/>
              </a:ext>
            </a:extLst>
          </p:cNvPr>
          <p:cNvSpPr>
            <a:spLocks noGrp="1"/>
          </p:cNvSpPr>
          <p:nvPr>
            <p:ph type="pic" sz="quarter" idx="20"/>
          </p:nvPr>
        </p:nvSpPr>
        <p:spPr>
          <a:xfrm>
            <a:off x="12044708" y="2166929"/>
            <a:ext cx="5174552" cy="3431955"/>
          </a:xfrm>
          <a:prstGeom prst="rect">
            <a:avLst/>
          </a:prstGeom>
        </p:spPr>
        <p:txBody>
          <a:bodyPr/>
          <a:lstStyle/>
          <a:p>
            <a:endParaRPr lang="de-DE"/>
          </a:p>
        </p:txBody>
      </p:sp>
      <p:sp>
        <p:nvSpPr>
          <p:cNvPr id="6" name="Textplatzhalter 23">
            <a:extLst>
              <a:ext uri="{FF2B5EF4-FFF2-40B4-BE49-F238E27FC236}">
                <a16:creationId xmlns:a16="http://schemas.microsoft.com/office/drawing/2014/main" id="{2BE036C3-A83D-818D-1A2D-A6CE984F4F0F}"/>
              </a:ext>
            </a:extLst>
          </p:cNvPr>
          <p:cNvSpPr>
            <a:spLocks noGrp="1"/>
          </p:cNvSpPr>
          <p:nvPr>
            <p:ph type="body" sz="quarter" idx="13" hasCustomPrompt="1"/>
          </p:nvPr>
        </p:nvSpPr>
        <p:spPr>
          <a:xfrm>
            <a:off x="927099" y="748105"/>
            <a:ext cx="16446501" cy="1345456"/>
          </a:xfrm>
          <a:prstGeom prst="rect">
            <a:avLst/>
          </a:prstGeom>
        </p:spPr>
        <p:txBody>
          <a:bodyPr anchor="ctr">
            <a:noAutofit/>
          </a:bodyPr>
          <a:lstStyle>
            <a:lvl1pPr marL="0" indent="0">
              <a:buNone/>
              <a:defRPr sz="4400" b="1">
                <a:latin typeface="+mj-lt"/>
              </a:defRPr>
            </a:lvl1pPr>
          </a:lstStyle>
          <a:p>
            <a:pPr lvl="0"/>
            <a:r>
              <a:rPr lang="de-DE" dirty="0"/>
              <a:t>Folientitel</a:t>
            </a:r>
          </a:p>
        </p:txBody>
      </p:sp>
      <p:sp>
        <p:nvSpPr>
          <p:cNvPr id="7" name="Slide Number Placeholder 1">
            <a:extLst>
              <a:ext uri="{FF2B5EF4-FFF2-40B4-BE49-F238E27FC236}">
                <a16:creationId xmlns:a16="http://schemas.microsoft.com/office/drawing/2014/main" id="{597645C4-9D3B-302E-0BB3-5132C1A5C039}"/>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49280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8">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97794" y="1263391"/>
            <a:ext cx="3618676" cy="3546303"/>
          </a:xfrm>
          <a:prstGeom prst="snip2DiagRect">
            <a:avLst/>
          </a:prstGeom>
        </p:spPr>
      </p:pic>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397793" y="12633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534367" y="12633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534366" y="12633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9397794" y="53941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397793" y="53941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534367" y="53941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534366" y="5394134"/>
            <a:ext cx="3618676" cy="3546303"/>
          </a:xfrm>
          <a:prstGeom prst="snip2DiagRect">
            <a:avLst/>
          </a:prstGeom>
        </p:spPr>
        <p:txBody>
          <a:bodyPr/>
          <a:lstStyle/>
          <a:p>
            <a:endParaRPr lang="de-DE"/>
          </a:p>
        </p:txBody>
      </p:sp>
      <p:pic>
        <p:nvPicPr>
          <p:cNvPr id="16" name="Grafik 15">
            <a:extLst>
              <a:ext uri="{FF2B5EF4-FFF2-40B4-BE49-F238E27FC236}">
                <a16:creationId xmlns:a16="http://schemas.microsoft.com/office/drawing/2014/main" id="{F9DA1915-CB0D-1E03-45A6-64A863C49DEA}"/>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124648" y="1263362"/>
            <a:ext cx="3618676" cy="3546303"/>
          </a:xfrm>
          <a:prstGeom prst="snip2DiagRect">
            <a:avLst/>
          </a:prstGeom>
        </p:spPr>
      </p:pic>
      <p:sp>
        <p:nvSpPr>
          <p:cNvPr id="17" name="Bildplatzhalter 3">
            <a:extLst>
              <a:ext uri="{FF2B5EF4-FFF2-40B4-BE49-F238E27FC236}">
                <a16:creationId xmlns:a16="http://schemas.microsoft.com/office/drawing/2014/main" id="{AEB26EBE-593A-0D97-C968-A17B0B9EA278}"/>
              </a:ext>
            </a:extLst>
          </p:cNvPr>
          <p:cNvSpPr>
            <a:spLocks noGrp="1"/>
          </p:cNvSpPr>
          <p:nvPr>
            <p:ph type="pic" sz="quarter" idx="15"/>
          </p:nvPr>
        </p:nvSpPr>
        <p:spPr>
          <a:xfrm>
            <a:off x="1124647" y="1263333"/>
            <a:ext cx="3618676" cy="3546303"/>
          </a:xfrm>
          <a:prstGeom prst="snip2DiagRect">
            <a:avLst/>
          </a:prstGeom>
        </p:spPr>
        <p:txBody>
          <a:bodyPr/>
          <a:lstStyle/>
          <a:p>
            <a:endParaRPr lang="de-DE"/>
          </a:p>
        </p:txBody>
      </p:sp>
      <p:pic>
        <p:nvPicPr>
          <p:cNvPr id="18" name="Grafik 17">
            <a:extLst>
              <a:ext uri="{FF2B5EF4-FFF2-40B4-BE49-F238E27FC236}">
                <a16:creationId xmlns:a16="http://schemas.microsoft.com/office/drawing/2014/main" id="{0D094588-D185-5CC0-FBA4-9954F9D375D4}"/>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5261221" y="1263362"/>
            <a:ext cx="3618676" cy="3546303"/>
          </a:xfrm>
          <a:prstGeom prst="snip2DiagRect">
            <a:avLst/>
          </a:prstGeom>
        </p:spPr>
      </p:pic>
      <p:sp>
        <p:nvSpPr>
          <p:cNvPr id="19" name="Bildplatzhalter 3">
            <a:extLst>
              <a:ext uri="{FF2B5EF4-FFF2-40B4-BE49-F238E27FC236}">
                <a16:creationId xmlns:a16="http://schemas.microsoft.com/office/drawing/2014/main" id="{CC497E28-BCFD-52CE-B506-89689EF15AEE}"/>
              </a:ext>
            </a:extLst>
          </p:cNvPr>
          <p:cNvSpPr>
            <a:spLocks noGrp="1"/>
          </p:cNvSpPr>
          <p:nvPr>
            <p:ph type="pic" sz="quarter" idx="16"/>
          </p:nvPr>
        </p:nvSpPr>
        <p:spPr>
          <a:xfrm>
            <a:off x="5261220" y="1263333"/>
            <a:ext cx="3618676" cy="3546303"/>
          </a:xfrm>
          <a:prstGeom prst="snip2DiagRect">
            <a:avLst/>
          </a:prstGeom>
        </p:spPr>
        <p:txBody>
          <a:bodyPr/>
          <a:lstStyle/>
          <a:p>
            <a:endParaRPr lang="de-DE"/>
          </a:p>
        </p:txBody>
      </p:sp>
      <p:pic>
        <p:nvPicPr>
          <p:cNvPr id="20" name="Grafik 19">
            <a:extLst>
              <a:ext uri="{FF2B5EF4-FFF2-40B4-BE49-F238E27FC236}">
                <a16:creationId xmlns:a16="http://schemas.microsoft.com/office/drawing/2014/main" id="{DD87F6BB-D5D5-5B2C-BF82-8C577E47E374}"/>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124648" y="5394134"/>
            <a:ext cx="3618676" cy="3546303"/>
          </a:xfrm>
          <a:prstGeom prst="snip2DiagRect">
            <a:avLst/>
          </a:prstGeom>
        </p:spPr>
      </p:pic>
      <p:sp>
        <p:nvSpPr>
          <p:cNvPr id="21" name="Bildplatzhalter 3">
            <a:extLst>
              <a:ext uri="{FF2B5EF4-FFF2-40B4-BE49-F238E27FC236}">
                <a16:creationId xmlns:a16="http://schemas.microsoft.com/office/drawing/2014/main" id="{07DE9FA5-0E74-8479-9F02-5E0116F9B39E}"/>
              </a:ext>
            </a:extLst>
          </p:cNvPr>
          <p:cNvSpPr>
            <a:spLocks noGrp="1"/>
          </p:cNvSpPr>
          <p:nvPr>
            <p:ph type="pic" sz="quarter" idx="17"/>
          </p:nvPr>
        </p:nvSpPr>
        <p:spPr>
          <a:xfrm>
            <a:off x="1124647" y="5394105"/>
            <a:ext cx="3618676" cy="3546303"/>
          </a:xfrm>
          <a:prstGeom prst="snip2DiagRect">
            <a:avLst/>
          </a:prstGeom>
        </p:spPr>
        <p:txBody>
          <a:bodyPr/>
          <a:lstStyle/>
          <a:p>
            <a:endParaRPr lang="de-DE"/>
          </a:p>
        </p:txBody>
      </p:sp>
      <p:pic>
        <p:nvPicPr>
          <p:cNvPr id="22" name="Grafik 21">
            <a:extLst>
              <a:ext uri="{FF2B5EF4-FFF2-40B4-BE49-F238E27FC236}">
                <a16:creationId xmlns:a16="http://schemas.microsoft.com/office/drawing/2014/main" id="{33A83339-DB85-B304-513D-9B1A5AE38DC3}"/>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5261221" y="5394134"/>
            <a:ext cx="3618676" cy="3546303"/>
          </a:xfrm>
          <a:prstGeom prst="snip2DiagRect">
            <a:avLst/>
          </a:prstGeom>
        </p:spPr>
      </p:pic>
      <p:sp>
        <p:nvSpPr>
          <p:cNvPr id="24" name="Bildplatzhalter 3">
            <a:extLst>
              <a:ext uri="{FF2B5EF4-FFF2-40B4-BE49-F238E27FC236}">
                <a16:creationId xmlns:a16="http://schemas.microsoft.com/office/drawing/2014/main" id="{5EE82B10-4F11-8175-EAAD-3F196105612C}"/>
              </a:ext>
            </a:extLst>
          </p:cNvPr>
          <p:cNvSpPr>
            <a:spLocks noGrp="1"/>
          </p:cNvSpPr>
          <p:nvPr>
            <p:ph type="pic" sz="quarter" idx="18"/>
          </p:nvPr>
        </p:nvSpPr>
        <p:spPr>
          <a:xfrm>
            <a:off x="5261220" y="5394105"/>
            <a:ext cx="3618676" cy="3546303"/>
          </a:xfrm>
          <a:prstGeom prst="snip2DiagRect">
            <a:avLst/>
          </a:prstGeom>
        </p:spPr>
        <p:txBody>
          <a:bodyPr/>
          <a:lstStyle/>
          <a:p>
            <a:endParaRPr lang="de-DE"/>
          </a:p>
        </p:txBody>
      </p:sp>
      <p:sp>
        <p:nvSpPr>
          <p:cNvPr id="10" name="Slide Number Placeholder 1">
            <a:extLst>
              <a:ext uri="{FF2B5EF4-FFF2-40B4-BE49-F238E27FC236}">
                <a16:creationId xmlns:a16="http://schemas.microsoft.com/office/drawing/2014/main" id="{B54B541E-DFB1-EA79-4B0F-5341D9761D30}"/>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256991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9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58" name="Grafik 57">
            <a:extLst>
              <a:ext uri="{FF2B5EF4-FFF2-40B4-BE49-F238E27FC236}">
                <a16:creationId xmlns:a16="http://schemas.microsoft.com/office/drawing/2014/main" id="{DC9D4D6E-8BCE-457E-B1C5-34EECD0242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1371" y="4208718"/>
            <a:ext cx="4325258" cy="1623974"/>
          </a:xfrm>
          <a:prstGeom prst="rect">
            <a:avLst/>
          </a:prstGeom>
        </p:spPr>
      </p:pic>
      <p:sp>
        <p:nvSpPr>
          <p:cNvPr id="6" name="Titelplatzhalter 1">
            <a:extLst>
              <a:ext uri="{FF2B5EF4-FFF2-40B4-BE49-F238E27FC236}">
                <a16:creationId xmlns:a16="http://schemas.microsoft.com/office/drawing/2014/main" id="{ECC135C8-D017-4C73-A7CF-F5C18CBE2183}"/>
              </a:ext>
            </a:extLst>
          </p:cNvPr>
          <p:cNvSpPr>
            <a:spLocks noGrp="1"/>
          </p:cNvSpPr>
          <p:nvPr>
            <p:ph type="title" hasCustomPrompt="1"/>
          </p:nvPr>
        </p:nvSpPr>
        <p:spPr>
          <a:xfrm>
            <a:off x="927101" y="7798684"/>
            <a:ext cx="16433799" cy="1099209"/>
          </a:xfrm>
          <a:prstGeom prst="rect">
            <a:avLst/>
          </a:prstGeom>
        </p:spPr>
        <p:txBody>
          <a:bodyPr vert="horz" lIns="91440" tIns="45720" rIns="91440" bIns="45720" rtlCol="0" anchor="ctr">
            <a:noAutofit/>
          </a:bodyPr>
          <a:lstStyle>
            <a:lvl1pPr>
              <a:defRPr sz="5400">
                <a:solidFill>
                  <a:schemeClr val="tx1"/>
                </a:solidFill>
              </a:defRPr>
            </a:lvl1pPr>
          </a:lstStyle>
          <a:p>
            <a:r>
              <a:rPr lang="de-DE" dirty="0"/>
              <a:t>Präsentationstitel hinzufügen</a:t>
            </a:r>
          </a:p>
        </p:txBody>
      </p:sp>
      <p:sp>
        <p:nvSpPr>
          <p:cNvPr id="3" name="Textplatzhalter 2">
            <a:extLst>
              <a:ext uri="{FF2B5EF4-FFF2-40B4-BE49-F238E27FC236}">
                <a16:creationId xmlns:a16="http://schemas.microsoft.com/office/drawing/2014/main" id="{D47D1669-A566-45E8-98BD-C6A5BF504569}"/>
              </a:ext>
            </a:extLst>
          </p:cNvPr>
          <p:cNvSpPr>
            <a:spLocks noGrp="1"/>
          </p:cNvSpPr>
          <p:nvPr>
            <p:ph type="body" sz="quarter" idx="10" hasCustomPrompt="1"/>
          </p:nvPr>
        </p:nvSpPr>
        <p:spPr>
          <a:xfrm>
            <a:off x="927100" y="8897893"/>
            <a:ext cx="16433798" cy="1098550"/>
          </a:xfrm>
          <a:prstGeom prst="rect">
            <a:avLst/>
          </a:prstGeom>
        </p:spPr>
        <p:txBody>
          <a:bodyPr>
            <a:normAutofit/>
          </a:bodyPr>
          <a:lstStyle>
            <a:lvl1pPr marL="0" indent="0">
              <a:buNone/>
              <a:defRPr sz="3200">
                <a:solidFill>
                  <a:schemeClr val="tx1"/>
                </a:solidFill>
              </a:defRPr>
            </a:lvl1pPr>
            <a:lvl2pPr marL="457200" indent="0">
              <a:buNone/>
              <a:defRPr sz="2800"/>
            </a:lvl2pPr>
            <a:lvl3pPr marL="914400" indent="0">
              <a:buNone/>
              <a:defRPr/>
            </a:lvl3pPr>
            <a:lvl4pPr marL="1371600" indent="0">
              <a:buNone/>
              <a:defRPr/>
            </a:lvl4pPr>
            <a:lvl5pPr marL="1828800" indent="0">
              <a:buNone/>
              <a:defRPr/>
            </a:lvl5pPr>
          </a:lstStyle>
          <a:p>
            <a:pPr lvl="0"/>
            <a:r>
              <a:rPr lang="de-DE" dirty="0"/>
              <a:t>Untertitel hinzufügen</a:t>
            </a:r>
          </a:p>
        </p:txBody>
      </p:sp>
      <p:pic>
        <p:nvPicPr>
          <p:cNvPr id="9" name="Grafik 8">
            <a:extLst>
              <a:ext uri="{FF2B5EF4-FFF2-40B4-BE49-F238E27FC236}">
                <a16:creationId xmlns:a16="http://schemas.microsoft.com/office/drawing/2014/main" id="{78A661D9-BBD1-4330-82FB-52291BF209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1262" r="16547"/>
          <a:stretch/>
        </p:blipFill>
        <p:spPr>
          <a:xfrm>
            <a:off x="6571385" y="13551"/>
            <a:ext cx="11716615" cy="2699926"/>
          </a:xfrm>
          <a:prstGeom prst="rect">
            <a:avLst/>
          </a:prstGeom>
        </p:spPr>
      </p:pic>
      <p:pic>
        <p:nvPicPr>
          <p:cNvPr id="10" name="Grafik 9">
            <a:extLst>
              <a:ext uri="{FF2B5EF4-FFF2-40B4-BE49-F238E27FC236}">
                <a16:creationId xmlns:a16="http://schemas.microsoft.com/office/drawing/2014/main" id="{07B108D0-77CB-48BF-82BF-D10E50E95C7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1818" r="4780"/>
          <a:stretch/>
        </p:blipFill>
        <p:spPr>
          <a:xfrm>
            <a:off x="4919229" y="41733"/>
            <a:ext cx="13368771" cy="3023755"/>
          </a:xfrm>
          <a:prstGeom prst="rect">
            <a:avLst/>
          </a:prstGeom>
        </p:spPr>
      </p:pic>
      <p:pic>
        <p:nvPicPr>
          <p:cNvPr id="4" name="Grafik 3">
            <a:extLst>
              <a:ext uri="{FF2B5EF4-FFF2-40B4-BE49-F238E27FC236}">
                <a16:creationId xmlns:a16="http://schemas.microsoft.com/office/drawing/2014/main" id="{F1D63CA0-F0AD-62E5-DF52-E2DFA349F88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81371" y="4208718"/>
            <a:ext cx="4327979" cy="1631269"/>
          </a:xfrm>
          <a:prstGeom prst="rect">
            <a:avLst/>
          </a:prstGeom>
        </p:spPr>
      </p:pic>
    </p:spTree>
    <p:extLst>
      <p:ext uri="{BB962C8B-B14F-4D97-AF65-F5344CB8AC3E}">
        <p14:creationId xmlns:p14="http://schemas.microsoft.com/office/powerpoint/2010/main" val="1511281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3BA0A4A-84E9-9EFD-B8E1-DCF4E732955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20" b="7392"/>
          <a:stretch/>
        </p:blipFill>
        <p:spPr>
          <a:xfrm flipH="1">
            <a:off x="13392150" y="4738687"/>
            <a:ext cx="4895850" cy="5548313"/>
          </a:xfrm>
          <a:prstGeom prst="rect">
            <a:avLst/>
          </a:prstGeom>
        </p:spPr>
      </p:pic>
      <p:pic>
        <p:nvPicPr>
          <p:cNvPr id="6" name="Grafik 5">
            <a:extLst>
              <a:ext uri="{FF2B5EF4-FFF2-40B4-BE49-F238E27FC236}">
                <a16:creationId xmlns:a16="http://schemas.microsoft.com/office/drawing/2014/main" id="{CC0B4DB6-F1AA-0278-629F-B20BB1B0B58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77" b="1955"/>
          <a:stretch/>
        </p:blipFill>
        <p:spPr>
          <a:xfrm flipH="1">
            <a:off x="13131800" y="3916271"/>
            <a:ext cx="5156200" cy="6370729"/>
          </a:xfrm>
          <a:prstGeom prst="rect">
            <a:avLst/>
          </a:prstGeom>
        </p:spPr>
      </p:pic>
      <p:pic>
        <p:nvPicPr>
          <p:cNvPr id="3" name="Grafik 2">
            <a:extLst>
              <a:ext uri="{FF2B5EF4-FFF2-40B4-BE49-F238E27FC236}">
                <a16:creationId xmlns:a16="http://schemas.microsoft.com/office/drawing/2014/main" id="{667F2236-9A37-7F62-A46F-FB8464A487B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87599" y="547689"/>
            <a:ext cx="2795589" cy="734037"/>
          </a:xfrm>
          <a:prstGeom prst="rect">
            <a:avLst/>
          </a:prstGeom>
        </p:spPr>
      </p:pic>
    </p:spTree>
    <p:extLst>
      <p:ext uri="{BB962C8B-B14F-4D97-AF65-F5344CB8AC3E}">
        <p14:creationId xmlns:p14="http://schemas.microsoft.com/office/powerpoint/2010/main" val="4149956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3" name="Grafik 2">
            <a:extLst>
              <a:ext uri="{FF2B5EF4-FFF2-40B4-BE49-F238E27FC236}">
                <a16:creationId xmlns:a16="http://schemas.microsoft.com/office/drawing/2014/main" id="{9107ADBD-6A4C-18B1-1EA9-9326EB4C6E3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2" name="Titelplatzhalter 1">
            <a:extLst>
              <a:ext uri="{FF2B5EF4-FFF2-40B4-BE49-F238E27FC236}">
                <a16:creationId xmlns:a16="http://schemas.microsoft.com/office/drawing/2014/main" id="{38EA8DA4-CFCC-A675-5097-06516B4357C2}"/>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4" name="Textplatzhalter 23">
            <a:extLst>
              <a:ext uri="{FF2B5EF4-FFF2-40B4-BE49-F238E27FC236}">
                <a16:creationId xmlns:a16="http://schemas.microsoft.com/office/drawing/2014/main" id="{C696EA68-A679-C137-01D3-2D6229CBA904}"/>
              </a:ext>
            </a:extLst>
          </p:cNvPr>
          <p:cNvSpPr>
            <a:spLocks noGrp="1"/>
          </p:cNvSpPr>
          <p:nvPr>
            <p:ph type="body" sz="quarter" idx="10"/>
          </p:nvPr>
        </p:nvSpPr>
        <p:spPr>
          <a:xfrm>
            <a:off x="927099" y="2365375"/>
            <a:ext cx="16433799" cy="6865897"/>
          </a:xfrm>
          <a:prstGeom prst="rect">
            <a:avLst/>
          </a:prstGeom>
        </p:spPr>
        <p:txBody>
          <a:bodyPr/>
          <a:lstStyle>
            <a:lvl1pPr>
              <a:defRPr sz="2400">
                <a:solidFill>
                  <a:schemeClr val="tx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Slide Number Placeholder 1">
            <a:extLst>
              <a:ext uri="{FF2B5EF4-FFF2-40B4-BE49-F238E27FC236}">
                <a16:creationId xmlns:a16="http://schemas.microsoft.com/office/drawing/2014/main" id="{E7517406-8005-53DA-40D0-FC4A7B0BF8E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1358006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cxnSp>
        <p:nvCxnSpPr>
          <p:cNvPr id="2" name="Gerader Verbinder 1">
            <a:extLst>
              <a:ext uri="{FF2B5EF4-FFF2-40B4-BE49-F238E27FC236}">
                <a16:creationId xmlns:a16="http://schemas.microsoft.com/office/drawing/2014/main" id="{0D0E0CF9-8A6E-BD65-D5AD-CE16AF49DF4D}"/>
              </a:ext>
            </a:extLst>
          </p:cNvPr>
          <p:cNvCxnSpPr>
            <a:cxnSpLocks/>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liennummernplatzhalter 5">
            <a:extLst>
              <a:ext uri="{FF2B5EF4-FFF2-40B4-BE49-F238E27FC236}">
                <a16:creationId xmlns:a16="http://schemas.microsoft.com/office/drawing/2014/main" id="{706C43DD-50F9-5E46-E0D8-99E3979C2AED}"/>
              </a:ext>
            </a:extLst>
          </p:cNvPr>
          <p:cNvSpPr txBox="1">
            <a:spLocks/>
          </p:cNvSpPr>
          <p:nvPr userDrawn="1"/>
        </p:nvSpPr>
        <p:spPr>
          <a:xfrm>
            <a:off x="16874245" y="9618168"/>
            <a:ext cx="381752" cy="395146"/>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dirty="0"/>
          </a:p>
        </p:txBody>
      </p:sp>
      <p:pic>
        <p:nvPicPr>
          <p:cNvPr id="5" name="Grafik 4">
            <a:extLst>
              <a:ext uri="{FF2B5EF4-FFF2-40B4-BE49-F238E27FC236}">
                <a16:creationId xmlns:a16="http://schemas.microsoft.com/office/drawing/2014/main" id="{918A15FC-BC31-5F26-4DE6-3B6A378CB54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6" name="Textplatzhalter 23">
            <a:extLst>
              <a:ext uri="{FF2B5EF4-FFF2-40B4-BE49-F238E27FC236}">
                <a16:creationId xmlns:a16="http://schemas.microsoft.com/office/drawing/2014/main" id="{4B5B7E6C-3883-8252-F564-B2019D31C0E4}"/>
              </a:ext>
            </a:extLst>
          </p:cNvPr>
          <p:cNvSpPr>
            <a:spLocks noGrp="1"/>
          </p:cNvSpPr>
          <p:nvPr>
            <p:ph type="body" sz="quarter" idx="15"/>
          </p:nvPr>
        </p:nvSpPr>
        <p:spPr>
          <a:xfrm>
            <a:off x="927101" y="2382256"/>
            <a:ext cx="8104088"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23">
            <a:extLst>
              <a:ext uri="{FF2B5EF4-FFF2-40B4-BE49-F238E27FC236}">
                <a16:creationId xmlns:a16="http://schemas.microsoft.com/office/drawing/2014/main" id="{2207D025-5E02-32CA-14A4-CBC2F2CDC98E}"/>
              </a:ext>
            </a:extLst>
          </p:cNvPr>
          <p:cNvSpPr>
            <a:spLocks noGrp="1"/>
          </p:cNvSpPr>
          <p:nvPr>
            <p:ph type="body" sz="quarter" idx="16"/>
          </p:nvPr>
        </p:nvSpPr>
        <p:spPr>
          <a:xfrm>
            <a:off x="9256812" y="2382256"/>
            <a:ext cx="7999185"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3">
            <a:extLst>
              <a:ext uri="{FF2B5EF4-FFF2-40B4-BE49-F238E27FC236}">
                <a16:creationId xmlns:a16="http://schemas.microsoft.com/office/drawing/2014/main" id="{6BC63573-E84F-79A3-CE11-A83D8B82E073}"/>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solidFill>
                  <a:schemeClr val="tx1"/>
                </a:solidFill>
                <a:latin typeface="+mj-lt"/>
              </a:defRPr>
            </a:lvl1pPr>
          </a:lstStyle>
          <a:p>
            <a:pPr lvl="0"/>
            <a:r>
              <a:rPr lang="de-DE" dirty="0"/>
              <a:t>Erster Titel</a:t>
            </a:r>
          </a:p>
        </p:txBody>
      </p:sp>
      <p:sp>
        <p:nvSpPr>
          <p:cNvPr id="15" name="Textplatzhalter 23">
            <a:extLst>
              <a:ext uri="{FF2B5EF4-FFF2-40B4-BE49-F238E27FC236}">
                <a16:creationId xmlns:a16="http://schemas.microsoft.com/office/drawing/2014/main" id="{97EC460A-32CA-8DEE-E850-E136D49776BD}"/>
              </a:ext>
            </a:extLst>
          </p:cNvPr>
          <p:cNvSpPr>
            <a:spLocks noGrp="1"/>
          </p:cNvSpPr>
          <p:nvPr>
            <p:ph type="body" sz="quarter" idx="17" hasCustomPrompt="1"/>
          </p:nvPr>
        </p:nvSpPr>
        <p:spPr>
          <a:xfrm>
            <a:off x="9256812" y="748104"/>
            <a:ext cx="7999185" cy="1345457"/>
          </a:xfrm>
          <a:prstGeom prst="rect">
            <a:avLst/>
          </a:prstGeom>
        </p:spPr>
        <p:txBody>
          <a:bodyPr anchor="ctr">
            <a:noAutofit/>
          </a:bodyPr>
          <a:lstStyle>
            <a:lvl1pPr marL="0" indent="0" algn="l">
              <a:buNone/>
              <a:defRPr sz="4400" b="1">
                <a:solidFill>
                  <a:schemeClr val="tx1"/>
                </a:solidFill>
                <a:latin typeface="+mj-lt"/>
              </a:defRPr>
            </a:lvl1pPr>
          </a:lstStyle>
          <a:p>
            <a:pPr lvl="0"/>
            <a:r>
              <a:rPr lang="de-DE" dirty="0"/>
              <a:t>Zweiter Titel</a:t>
            </a:r>
          </a:p>
        </p:txBody>
      </p:sp>
      <p:sp>
        <p:nvSpPr>
          <p:cNvPr id="16" name="Slide Number Placeholder 1">
            <a:extLst>
              <a:ext uri="{FF2B5EF4-FFF2-40B4-BE49-F238E27FC236}">
                <a16:creationId xmlns:a16="http://schemas.microsoft.com/office/drawing/2014/main" id="{3C9B25A8-9E6D-044F-6A28-DE7250A5F244}"/>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13903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1B15916-2583-4D56-B921-1A59143BC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087600" y="547689"/>
            <a:ext cx="2574924" cy="676808"/>
          </a:xfrm>
          <a:prstGeom prst="rect">
            <a:avLst/>
          </a:prstGeom>
        </p:spPr>
      </p:pic>
      <p:pic>
        <p:nvPicPr>
          <p:cNvPr id="3" name="Grafik 2">
            <a:extLst>
              <a:ext uri="{FF2B5EF4-FFF2-40B4-BE49-F238E27FC236}">
                <a16:creationId xmlns:a16="http://schemas.microsoft.com/office/drawing/2014/main" id="{A6E66657-0187-D8BC-13AA-6400765F8E7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7220" b="7392"/>
          <a:stretch/>
        </p:blipFill>
        <p:spPr>
          <a:xfrm flipH="1">
            <a:off x="13392150" y="4738687"/>
            <a:ext cx="4895850" cy="5548313"/>
          </a:xfrm>
          <a:prstGeom prst="rect">
            <a:avLst/>
          </a:prstGeom>
        </p:spPr>
      </p:pic>
      <p:pic>
        <p:nvPicPr>
          <p:cNvPr id="15" name="Grafik 14">
            <a:extLst>
              <a:ext uri="{FF2B5EF4-FFF2-40B4-BE49-F238E27FC236}">
                <a16:creationId xmlns:a16="http://schemas.microsoft.com/office/drawing/2014/main" id="{C147C486-0F3C-4788-AF87-5FCEE4FD45F6}"/>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9577" b="1955"/>
          <a:stretch/>
        </p:blipFill>
        <p:spPr>
          <a:xfrm flipH="1">
            <a:off x="13131800" y="3916271"/>
            <a:ext cx="5156200" cy="6370729"/>
          </a:xfrm>
          <a:prstGeom prst="rect">
            <a:avLst/>
          </a:prstGeom>
        </p:spPr>
      </p:pic>
    </p:spTree>
    <p:extLst>
      <p:ext uri="{BB962C8B-B14F-4D97-AF65-F5344CB8AC3E}">
        <p14:creationId xmlns:p14="http://schemas.microsoft.com/office/powerpoint/2010/main" val="587235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3" name="Gerader Verbinder 2">
            <a:extLst>
              <a:ext uri="{FF2B5EF4-FFF2-40B4-BE49-F238E27FC236}">
                <a16:creationId xmlns:a16="http://schemas.microsoft.com/office/drawing/2014/main" id="{4D687C1E-C3DB-F575-12CC-0120C560D1DC}"/>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8E44540F-6A8C-5DF2-A62E-51692A677E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C11575A8-43E6-9894-7368-691F8B21FF2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7" name="Textplatzhalter 23">
            <a:extLst>
              <a:ext uri="{FF2B5EF4-FFF2-40B4-BE49-F238E27FC236}">
                <a16:creationId xmlns:a16="http://schemas.microsoft.com/office/drawing/2014/main" id="{E96738B0-763C-D198-2D58-E6DBC88CB565}"/>
              </a:ext>
            </a:extLst>
          </p:cNvPr>
          <p:cNvSpPr>
            <a:spLocks noGrp="1"/>
          </p:cNvSpPr>
          <p:nvPr>
            <p:ph type="body" sz="quarter" idx="16"/>
          </p:nvPr>
        </p:nvSpPr>
        <p:spPr>
          <a:xfrm>
            <a:off x="927101" y="2382256"/>
            <a:ext cx="5314043"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23">
            <a:extLst>
              <a:ext uri="{FF2B5EF4-FFF2-40B4-BE49-F238E27FC236}">
                <a16:creationId xmlns:a16="http://schemas.microsoft.com/office/drawing/2014/main" id="{1935D8F1-DF15-E07C-0836-664B85AD2501}"/>
              </a:ext>
            </a:extLst>
          </p:cNvPr>
          <p:cNvSpPr>
            <a:spLocks noGrp="1"/>
          </p:cNvSpPr>
          <p:nvPr>
            <p:ph type="body" sz="quarter" idx="13" hasCustomPrompt="1"/>
          </p:nvPr>
        </p:nvSpPr>
        <p:spPr>
          <a:xfrm>
            <a:off x="927099" y="748104"/>
            <a:ext cx="5314044"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Erster Titel</a:t>
            </a:r>
          </a:p>
        </p:txBody>
      </p:sp>
      <p:sp>
        <p:nvSpPr>
          <p:cNvPr id="9" name="Textplatzhalter 23">
            <a:extLst>
              <a:ext uri="{FF2B5EF4-FFF2-40B4-BE49-F238E27FC236}">
                <a16:creationId xmlns:a16="http://schemas.microsoft.com/office/drawing/2014/main" id="{565C8413-82EC-B28E-D622-8A4D799F3D6F}"/>
              </a:ext>
            </a:extLst>
          </p:cNvPr>
          <p:cNvSpPr>
            <a:spLocks noGrp="1"/>
          </p:cNvSpPr>
          <p:nvPr>
            <p:ph type="body" sz="quarter" idx="17"/>
          </p:nvPr>
        </p:nvSpPr>
        <p:spPr>
          <a:xfrm>
            <a:off x="6486976" y="2382256"/>
            <a:ext cx="5314043"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23">
            <a:extLst>
              <a:ext uri="{FF2B5EF4-FFF2-40B4-BE49-F238E27FC236}">
                <a16:creationId xmlns:a16="http://schemas.microsoft.com/office/drawing/2014/main" id="{06D508ED-F2D6-9206-F6FE-5FB186FA5698}"/>
              </a:ext>
            </a:extLst>
          </p:cNvPr>
          <p:cNvSpPr>
            <a:spLocks noGrp="1"/>
          </p:cNvSpPr>
          <p:nvPr>
            <p:ph type="body" sz="quarter" idx="18" hasCustomPrompt="1"/>
          </p:nvPr>
        </p:nvSpPr>
        <p:spPr>
          <a:xfrm>
            <a:off x="6486974" y="748104"/>
            <a:ext cx="5314044"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Zweiter Titel</a:t>
            </a:r>
          </a:p>
        </p:txBody>
      </p:sp>
      <p:sp>
        <p:nvSpPr>
          <p:cNvPr id="11" name="Textplatzhalter 23">
            <a:extLst>
              <a:ext uri="{FF2B5EF4-FFF2-40B4-BE49-F238E27FC236}">
                <a16:creationId xmlns:a16="http://schemas.microsoft.com/office/drawing/2014/main" id="{B5EE765A-3E54-AB2C-58F0-CF17B40E906E}"/>
              </a:ext>
            </a:extLst>
          </p:cNvPr>
          <p:cNvSpPr>
            <a:spLocks noGrp="1"/>
          </p:cNvSpPr>
          <p:nvPr>
            <p:ph type="body" sz="quarter" idx="19"/>
          </p:nvPr>
        </p:nvSpPr>
        <p:spPr>
          <a:xfrm>
            <a:off x="12046849" y="2382256"/>
            <a:ext cx="5314043"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3">
            <a:extLst>
              <a:ext uri="{FF2B5EF4-FFF2-40B4-BE49-F238E27FC236}">
                <a16:creationId xmlns:a16="http://schemas.microsoft.com/office/drawing/2014/main" id="{99CDBFD9-F2F0-E8EC-4A24-D22002378F6F}"/>
              </a:ext>
            </a:extLst>
          </p:cNvPr>
          <p:cNvSpPr>
            <a:spLocks noGrp="1"/>
          </p:cNvSpPr>
          <p:nvPr>
            <p:ph type="body" sz="quarter" idx="20" hasCustomPrompt="1"/>
          </p:nvPr>
        </p:nvSpPr>
        <p:spPr>
          <a:xfrm>
            <a:off x="12046847" y="748104"/>
            <a:ext cx="5314044"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Dritter Titel</a:t>
            </a:r>
          </a:p>
        </p:txBody>
      </p:sp>
      <p:sp>
        <p:nvSpPr>
          <p:cNvPr id="13" name="Slide Number Placeholder 1">
            <a:extLst>
              <a:ext uri="{FF2B5EF4-FFF2-40B4-BE49-F238E27FC236}">
                <a16:creationId xmlns:a16="http://schemas.microsoft.com/office/drawing/2014/main" id="{023244FB-D577-260D-B344-6A5D9E07D27E}"/>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1304772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6">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cxnSp>
        <p:nvCxnSpPr>
          <p:cNvPr id="2" name="Gerader Verbinder 1">
            <a:extLst>
              <a:ext uri="{FF2B5EF4-FFF2-40B4-BE49-F238E27FC236}">
                <a16:creationId xmlns:a16="http://schemas.microsoft.com/office/drawing/2014/main" id="{D6E667B5-893E-DB72-124E-A81A46DB5283}"/>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54CA2272-6F42-936B-3655-DA9B17536B62}"/>
              </a:ext>
            </a:extLst>
          </p:cNvPr>
          <p:cNvPicPr>
            <a:picLocks noChangeAspect="1"/>
          </p:cNvPicPr>
          <p:nvPr userDrawn="1"/>
        </p:nvPicPr>
        <p:blipFill>
          <a:blip r:embed="rId2">
            <a:extLst>
              <a:ext uri="{96DAC541-7B7A-43D3-8B79-37D633B846F1}">
                <asvg:svgBlip xmlns:asvg="http://schemas.microsoft.com/office/drawing/2016/SVG/main" r:embed="rId6"/>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19F295CA-207A-FFB1-4667-83EF85CD036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623" y="9536842"/>
            <a:ext cx="1542218" cy="404940"/>
          </a:xfrm>
          <a:prstGeom prst="rect">
            <a:avLst/>
          </a:prstGeom>
        </p:spPr>
      </p:pic>
      <p:sp>
        <p:nvSpPr>
          <p:cNvPr id="34" name="Textplatzhalter 23">
            <a:extLst>
              <a:ext uri="{FF2B5EF4-FFF2-40B4-BE49-F238E27FC236}">
                <a16:creationId xmlns:a16="http://schemas.microsoft.com/office/drawing/2014/main" id="{B99BCF4F-E5C1-18C9-3C61-19815962704A}"/>
              </a:ext>
            </a:extLst>
          </p:cNvPr>
          <p:cNvSpPr>
            <a:spLocks noGrp="1"/>
          </p:cNvSpPr>
          <p:nvPr>
            <p:ph type="body" sz="quarter" idx="10"/>
          </p:nvPr>
        </p:nvSpPr>
        <p:spPr>
          <a:xfrm>
            <a:off x="941614" y="2234750"/>
            <a:ext cx="5314044" cy="2583992"/>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5" name="Textplatzhalter 23">
            <a:extLst>
              <a:ext uri="{FF2B5EF4-FFF2-40B4-BE49-F238E27FC236}">
                <a16:creationId xmlns:a16="http://schemas.microsoft.com/office/drawing/2014/main" id="{4C4C2643-9DFF-F1CF-C8E1-1CF5558934B2}"/>
              </a:ext>
            </a:extLst>
          </p:cNvPr>
          <p:cNvSpPr>
            <a:spLocks noGrp="1"/>
          </p:cNvSpPr>
          <p:nvPr>
            <p:ph type="body" sz="quarter" idx="11"/>
          </p:nvPr>
        </p:nvSpPr>
        <p:spPr>
          <a:xfrm>
            <a:off x="6501491" y="2234750"/>
            <a:ext cx="5314044" cy="25839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6" name="Textplatzhalter 23">
            <a:extLst>
              <a:ext uri="{FF2B5EF4-FFF2-40B4-BE49-F238E27FC236}">
                <a16:creationId xmlns:a16="http://schemas.microsoft.com/office/drawing/2014/main" id="{C393BB23-7051-6AA3-AA7C-05649ED84CF3}"/>
              </a:ext>
            </a:extLst>
          </p:cNvPr>
          <p:cNvSpPr>
            <a:spLocks noGrp="1"/>
          </p:cNvSpPr>
          <p:nvPr>
            <p:ph type="body" sz="quarter" idx="12"/>
          </p:nvPr>
        </p:nvSpPr>
        <p:spPr>
          <a:xfrm>
            <a:off x="12061369" y="2237167"/>
            <a:ext cx="5314044" cy="2581571"/>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7" name="Textplatzhalter 23">
            <a:extLst>
              <a:ext uri="{FF2B5EF4-FFF2-40B4-BE49-F238E27FC236}">
                <a16:creationId xmlns:a16="http://schemas.microsoft.com/office/drawing/2014/main" id="{25B179AA-AB6F-DA26-770E-2D6A31AFD91E}"/>
              </a:ext>
            </a:extLst>
          </p:cNvPr>
          <p:cNvSpPr>
            <a:spLocks noGrp="1"/>
          </p:cNvSpPr>
          <p:nvPr>
            <p:ph type="body" sz="quarter" idx="22" hasCustomPrompt="1"/>
          </p:nvPr>
        </p:nvSpPr>
        <p:spPr>
          <a:xfrm>
            <a:off x="927099" y="748104"/>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Erster Titel</a:t>
            </a:r>
          </a:p>
        </p:txBody>
      </p:sp>
      <p:sp>
        <p:nvSpPr>
          <p:cNvPr id="38" name="Textplatzhalter 23">
            <a:extLst>
              <a:ext uri="{FF2B5EF4-FFF2-40B4-BE49-F238E27FC236}">
                <a16:creationId xmlns:a16="http://schemas.microsoft.com/office/drawing/2014/main" id="{E10897FC-5AD8-E2B9-E974-5D23C0ED37AD}"/>
              </a:ext>
            </a:extLst>
          </p:cNvPr>
          <p:cNvSpPr>
            <a:spLocks noGrp="1"/>
          </p:cNvSpPr>
          <p:nvPr>
            <p:ph type="body" sz="quarter" idx="23" hasCustomPrompt="1"/>
          </p:nvPr>
        </p:nvSpPr>
        <p:spPr>
          <a:xfrm>
            <a:off x="6479721" y="748104"/>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Zweiter Titel</a:t>
            </a:r>
          </a:p>
        </p:txBody>
      </p:sp>
      <p:sp>
        <p:nvSpPr>
          <p:cNvPr id="39" name="Textplatzhalter 23">
            <a:extLst>
              <a:ext uri="{FF2B5EF4-FFF2-40B4-BE49-F238E27FC236}">
                <a16:creationId xmlns:a16="http://schemas.microsoft.com/office/drawing/2014/main" id="{3CFCC2AB-1E83-3955-6129-89B3810BDE71}"/>
              </a:ext>
            </a:extLst>
          </p:cNvPr>
          <p:cNvSpPr>
            <a:spLocks noGrp="1"/>
          </p:cNvSpPr>
          <p:nvPr>
            <p:ph type="body" sz="quarter" idx="24" hasCustomPrompt="1"/>
          </p:nvPr>
        </p:nvSpPr>
        <p:spPr>
          <a:xfrm>
            <a:off x="12061369" y="748104"/>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Dritter Titel</a:t>
            </a:r>
          </a:p>
        </p:txBody>
      </p:sp>
      <p:sp>
        <p:nvSpPr>
          <p:cNvPr id="40" name="Textplatzhalter 23">
            <a:extLst>
              <a:ext uri="{FF2B5EF4-FFF2-40B4-BE49-F238E27FC236}">
                <a16:creationId xmlns:a16="http://schemas.microsoft.com/office/drawing/2014/main" id="{EC61BFFB-E6D8-EAEC-867A-D75FA9FDFC28}"/>
              </a:ext>
            </a:extLst>
          </p:cNvPr>
          <p:cNvSpPr>
            <a:spLocks noGrp="1"/>
          </p:cNvSpPr>
          <p:nvPr>
            <p:ph type="body" sz="quarter" idx="25"/>
          </p:nvPr>
        </p:nvSpPr>
        <p:spPr>
          <a:xfrm>
            <a:off x="956129" y="6549221"/>
            <a:ext cx="5314044" cy="2583992"/>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1" name="Textplatzhalter 23">
            <a:extLst>
              <a:ext uri="{FF2B5EF4-FFF2-40B4-BE49-F238E27FC236}">
                <a16:creationId xmlns:a16="http://schemas.microsoft.com/office/drawing/2014/main" id="{97A8A416-530A-C253-A60C-C5A7BA9569BE}"/>
              </a:ext>
            </a:extLst>
          </p:cNvPr>
          <p:cNvSpPr>
            <a:spLocks noGrp="1"/>
          </p:cNvSpPr>
          <p:nvPr>
            <p:ph type="body" sz="quarter" idx="26"/>
          </p:nvPr>
        </p:nvSpPr>
        <p:spPr>
          <a:xfrm>
            <a:off x="6516006" y="6549221"/>
            <a:ext cx="5314044" cy="25839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2" name="Textplatzhalter 23">
            <a:extLst>
              <a:ext uri="{FF2B5EF4-FFF2-40B4-BE49-F238E27FC236}">
                <a16:creationId xmlns:a16="http://schemas.microsoft.com/office/drawing/2014/main" id="{5346C2FB-C5B8-0B09-AC23-ED3B96B508EF}"/>
              </a:ext>
            </a:extLst>
          </p:cNvPr>
          <p:cNvSpPr>
            <a:spLocks noGrp="1"/>
          </p:cNvSpPr>
          <p:nvPr>
            <p:ph type="body" sz="quarter" idx="27"/>
          </p:nvPr>
        </p:nvSpPr>
        <p:spPr>
          <a:xfrm>
            <a:off x="12075884" y="6551638"/>
            <a:ext cx="5314044" cy="2581571"/>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3" name="Textplatzhalter 23">
            <a:extLst>
              <a:ext uri="{FF2B5EF4-FFF2-40B4-BE49-F238E27FC236}">
                <a16:creationId xmlns:a16="http://schemas.microsoft.com/office/drawing/2014/main" id="{BF8400B0-B3F2-A530-9298-3A2B8AD999E2}"/>
              </a:ext>
            </a:extLst>
          </p:cNvPr>
          <p:cNvSpPr>
            <a:spLocks noGrp="1"/>
          </p:cNvSpPr>
          <p:nvPr>
            <p:ph type="body" sz="quarter" idx="28" hasCustomPrompt="1"/>
          </p:nvPr>
        </p:nvSpPr>
        <p:spPr>
          <a:xfrm>
            <a:off x="941614" y="5062575"/>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Vierter Titel</a:t>
            </a:r>
          </a:p>
        </p:txBody>
      </p:sp>
      <p:sp>
        <p:nvSpPr>
          <p:cNvPr id="44" name="Textplatzhalter 23">
            <a:extLst>
              <a:ext uri="{FF2B5EF4-FFF2-40B4-BE49-F238E27FC236}">
                <a16:creationId xmlns:a16="http://schemas.microsoft.com/office/drawing/2014/main" id="{26CE3D49-4384-E1A6-BB5D-0FA95BFB2407}"/>
              </a:ext>
            </a:extLst>
          </p:cNvPr>
          <p:cNvSpPr>
            <a:spLocks noGrp="1"/>
          </p:cNvSpPr>
          <p:nvPr>
            <p:ph type="body" sz="quarter" idx="29" hasCustomPrompt="1"/>
          </p:nvPr>
        </p:nvSpPr>
        <p:spPr>
          <a:xfrm>
            <a:off x="6494236" y="5062575"/>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Fünfter Titel</a:t>
            </a:r>
          </a:p>
        </p:txBody>
      </p:sp>
      <p:sp>
        <p:nvSpPr>
          <p:cNvPr id="45" name="Textplatzhalter 23">
            <a:extLst>
              <a:ext uri="{FF2B5EF4-FFF2-40B4-BE49-F238E27FC236}">
                <a16:creationId xmlns:a16="http://schemas.microsoft.com/office/drawing/2014/main" id="{CEF4AD5C-816F-D67B-5182-663EA134D917}"/>
              </a:ext>
            </a:extLst>
          </p:cNvPr>
          <p:cNvSpPr>
            <a:spLocks noGrp="1"/>
          </p:cNvSpPr>
          <p:nvPr>
            <p:ph type="body" sz="quarter" idx="30" hasCustomPrompt="1"/>
          </p:nvPr>
        </p:nvSpPr>
        <p:spPr>
          <a:xfrm>
            <a:off x="12075884" y="5062575"/>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Sechster Titel</a:t>
            </a:r>
          </a:p>
        </p:txBody>
      </p:sp>
      <p:sp>
        <p:nvSpPr>
          <p:cNvPr id="6" name="Slide Number Placeholder 1">
            <a:extLst>
              <a:ext uri="{FF2B5EF4-FFF2-40B4-BE49-F238E27FC236}">
                <a16:creationId xmlns:a16="http://schemas.microsoft.com/office/drawing/2014/main" id="{BAA2A9C1-BF35-1840-9CE2-F24F75308E0E}"/>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970252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1048448" y="5135558"/>
            <a:ext cx="5104240" cy="2778124"/>
          </a:xfrm>
          <a:prstGeom prst="rect">
            <a:avLst/>
          </a:prstGeom>
        </p:spPr>
        <p:txBody>
          <a:bodyPr/>
          <a:lstStyle>
            <a:lvl1pPr marL="342900" indent="-342900" algn="ctr">
              <a:buFont typeface="Arial" panose="020B0604020202020204" pitchFamily="34" charset="0"/>
              <a:buChar char="•"/>
              <a:defRPr sz="2400">
                <a:solidFill>
                  <a:schemeClr val="tx1"/>
                </a:solidFill>
              </a:defRPr>
            </a:lvl1pPr>
            <a:lvl2pPr marL="800100" indent="-342900" algn="ctr">
              <a:buFont typeface="Arial" panose="020B0604020202020204" pitchFamily="34" charset="0"/>
              <a:buChar char="•"/>
              <a:defRPr sz="2000">
                <a:solidFill>
                  <a:schemeClr val="tx1"/>
                </a:solidFill>
              </a:defRPr>
            </a:lvl2pPr>
            <a:lvl3pPr marL="1200150" indent="-285750" algn="ctr">
              <a:buFont typeface="Arial" panose="020B0604020202020204" pitchFamily="34" charset="0"/>
              <a:buChar char="•"/>
              <a:defRPr sz="1800">
                <a:solidFill>
                  <a:schemeClr val="tx1"/>
                </a:solidFill>
              </a:defRPr>
            </a:lvl3pPr>
            <a:lvl4pPr marL="1657350" indent="-285750" algn="ctr">
              <a:buFont typeface="Arial" panose="020B0604020202020204" pitchFamily="34" charset="0"/>
              <a:buChar char="•"/>
              <a:defRPr sz="1600">
                <a:solidFill>
                  <a:schemeClr val="tx1"/>
                </a:solidFill>
              </a:defRPr>
            </a:lvl4pPr>
            <a:lvl5pPr marL="2114550" indent="-285750" algn="ctr">
              <a:buFont typeface="Arial" panose="020B0604020202020204" pitchFamily="34" charset="0"/>
              <a:buChar cha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p:nvPr>
        </p:nvSpPr>
        <p:spPr>
          <a:xfrm>
            <a:off x="6608325" y="5135558"/>
            <a:ext cx="5104240" cy="2778124"/>
          </a:xfrm>
          <a:prstGeom prst="rect">
            <a:avLst/>
          </a:prstGeom>
        </p:spPr>
        <p:txBody>
          <a:bodyPr/>
          <a:lstStyle>
            <a:lvl1pPr marL="342900" indent="-342900" algn="ctr">
              <a:buFont typeface="Arial" panose="020B0604020202020204" pitchFamily="34" charset="0"/>
              <a:buChar char="•"/>
              <a:defRPr sz="2400">
                <a:solidFill>
                  <a:schemeClr val="tx1"/>
                </a:solidFill>
              </a:defRPr>
            </a:lvl1pPr>
            <a:lvl2pPr marL="800100" indent="-342900" algn="ctr">
              <a:buFont typeface="Arial" panose="020B0604020202020204" pitchFamily="34" charset="0"/>
              <a:buChar char="•"/>
              <a:defRPr sz="2000">
                <a:solidFill>
                  <a:schemeClr val="tx1"/>
                </a:solidFill>
              </a:defRPr>
            </a:lvl2pPr>
            <a:lvl3pPr marL="1200150" indent="-285750" algn="ctr">
              <a:buFont typeface="Arial" panose="020B0604020202020204" pitchFamily="34" charset="0"/>
              <a:buChar char="•"/>
              <a:defRPr sz="1800">
                <a:solidFill>
                  <a:schemeClr val="tx1"/>
                </a:solidFill>
              </a:defRPr>
            </a:lvl3pPr>
            <a:lvl4pPr marL="1657350" indent="-285750" algn="ctr">
              <a:buFont typeface="Arial" panose="020B0604020202020204" pitchFamily="34" charset="0"/>
              <a:buChar char="•"/>
              <a:defRPr sz="1600">
                <a:solidFill>
                  <a:schemeClr val="tx1"/>
                </a:solidFill>
              </a:defRPr>
            </a:lvl4pPr>
            <a:lvl5pPr marL="2114550" indent="-285750" algn="ctr">
              <a:buFont typeface="Arial" panose="020B0604020202020204" pitchFamily="34" charset="0"/>
              <a:buChar cha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23">
            <a:extLst>
              <a:ext uri="{FF2B5EF4-FFF2-40B4-BE49-F238E27FC236}">
                <a16:creationId xmlns:a16="http://schemas.microsoft.com/office/drawing/2014/main" id="{7354E158-20E9-4861-97CB-15AAD1A5BC43}"/>
              </a:ext>
            </a:extLst>
          </p:cNvPr>
          <p:cNvSpPr>
            <a:spLocks noGrp="1"/>
          </p:cNvSpPr>
          <p:nvPr>
            <p:ph type="body" sz="quarter" idx="12"/>
          </p:nvPr>
        </p:nvSpPr>
        <p:spPr>
          <a:xfrm>
            <a:off x="12168203" y="5081782"/>
            <a:ext cx="5104240" cy="2778124"/>
          </a:xfrm>
          <a:prstGeom prst="rect">
            <a:avLst/>
          </a:prstGeom>
        </p:spPr>
        <p:txBody>
          <a:bodyPr/>
          <a:lstStyle>
            <a:lvl1pPr marL="342900" indent="-342900" algn="ctr">
              <a:buFont typeface="Arial" panose="020B0604020202020204" pitchFamily="34" charset="0"/>
              <a:buChar char="•"/>
              <a:defRPr sz="2400">
                <a:solidFill>
                  <a:schemeClr val="tx1"/>
                </a:solidFill>
              </a:defRPr>
            </a:lvl1pPr>
            <a:lvl2pPr marL="800100" indent="-342900" algn="ctr">
              <a:buFont typeface="Arial" panose="020B0604020202020204" pitchFamily="34" charset="0"/>
              <a:buChar char="•"/>
              <a:defRPr sz="2000">
                <a:solidFill>
                  <a:schemeClr val="tx1"/>
                </a:solidFill>
              </a:defRPr>
            </a:lvl2pPr>
            <a:lvl3pPr marL="1200150" indent="-285750" algn="ctr">
              <a:buFont typeface="Arial" panose="020B0604020202020204" pitchFamily="34" charset="0"/>
              <a:buChar char="•"/>
              <a:defRPr sz="1800">
                <a:solidFill>
                  <a:schemeClr val="tx1"/>
                </a:solidFill>
              </a:defRPr>
            </a:lvl3pPr>
            <a:lvl4pPr marL="1657350" indent="-285750" algn="ctr">
              <a:buFont typeface="Arial" panose="020B0604020202020204" pitchFamily="34" charset="0"/>
              <a:buChar char="•"/>
              <a:defRPr sz="1600">
                <a:solidFill>
                  <a:schemeClr val="tx1"/>
                </a:solidFill>
              </a:defRPr>
            </a:lvl4pPr>
            <a:lvl5pPr marL="2114550" indent="-285750" algn="ctr">
              <a:buFont typeface="Arial" panose="020B0604020202020204" pitchFamily="34" charset="0"/>
              <a:buChar cha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8" name="Textplatzhalter 23">
            <a:extLst>
              <a:ext uri="{FF2B5EF4-FFF2-40B4-BE49-F238E27FC236}">
                <a16:creationId xmlns:a16="http://schemas.microsoft.com/office/drawing/2014/main" id="{3ED147A7-7D18-4603-8F32-7885EFE11404}"/>
              </a:ext>
            </a:extLst>
          </p:cNvPr>
          <p:cNvSpPr>
            <a:spLocks noGrp="1"/>
          </p:cNvSpPr>
          <p:nvPr>
            <p:ph type="body" sz="quarter" idx="13" hasCustomPrompt="1"/>
          </p:nvPr>
        </p:nvSpPr>
        <p:spPr>
          <a:xfrm>
            <a:off x="1048447" y="3662357"/>
            <a:ext cx="5104240" cy="1167630"/>
          </a:xfrm>
          <a:prstGeom prst="rect">
            <a:avLst/>
          </a:prstGeom>
        </p:spPr>
        <p:txBody>
          <a:bodyPr>
            <a:noAutofit/>
          </a:bodyPr>
          <a:lstStyle>
            <a:lvl1pPr marL="0" indent="0" algn="ctr">
              <a:buNone/>
              <a:defRPr sz="4400" b="1">
                <a:solidFill>
                  <a:schemeClr val="tx1"/>
                </a:solidFill>
                <a:latin typeface="+mj-lt"/>
              </a:defRPr>
            </a:lvl1pPr>
          </a:lstStyle>
          <a:p>
            <a:pPr lvl="0"/>
            <a:r>
              <a:rPr lang="de-DE" dirty="0"/>
              <a:t>Erster Titel</a:t>
            </a:r>
          </a:p>
        </p:txBody>
      </p:sp>
      <p:sp>
        <p:nvSpPr>
          <p:cNvPr id="29" name="Textplatzhalter 23">
            <a:extLst>
              <a:ext uri="{FF2B5EF4-FFF2-40B4-BE49-F238E27FC236}">
                <a16:creationId xmlns:a16="http://schemas.microsoft.com/office/drawing/2014/main" id="{E5D8BA6E-1655-4B94-AC05-9C2A73135218}"/>
              </a:ext>
            </a:extLst>
          </p:cNvPr>
          <p:cNvSpPr>
            <a:spLocks noGrp="1"/>
          </p:cNvSpPr>
          <p:nvPr>
            <p:ph type="body" sz="quarter" idx="14" hasCustomPrompt="1"/>
          </p:nvPr>
        </p:nvSpPr>
        <p:spPr>
          <a:xfrm>
            <a:off x="6608325" y="3662357"/>
            <a:ext cx="5104240" cy="1167630"/>
          </a:xfrm>
          <a:prstGeom prst="rect">
            <a:avLst/>
          </a:prstGeom>
        </p:spPr>
        <p:txBody>
          <a:bodyPr>
            <a:noAutofit/>
          </a:bodyPr>
          <a:lstStyle>
            <a:lvl1pPr marL="0" indent="0" algn="ctr">
              <a:buNone/>
              <a:defRPr sz="4400" b="1">
                <a:solidFill>
                  <a:schemeClr val="tx1"/>
                </a:solidFill>
                <a:latin typeface="+mj-lt"/>
              </a:defRPr>
            </a:lvl1pPr>
          </a:lstStyle>
          <a:p>
            <a:pPr lvl="0"/>
            <a:r>
              <a:rPr lang="de-DE" dirty="0"/>
              <a:t>Zweiter Titel</a:t>
            </a:r>
          </a:p>
        </p:txBody>
      </p:sp>
      <p:sp>
        <p:nvSpPr>
          <p:cNvPr id="30" name="Textplatzhalter 23">
            <a:extLst>
              <a:ext uri="{FF2B5EF4-FFF2-40B4-BE49-F238E27FC236}">
                <a16:creationId xmlns:a16="http://schemas.microsoft.com/office/drawing/2014/main" id="{C6383E2A-768F-40D9-A632-FC1787819652}"/>
              </a:ext>
            </a:extLst>
          </p:cNvPr>
          <p:cNvSpPr>
            <a:spLocks noGrp="1"/>
          </p:cNvSpPr>
          <p:nvPr>
            <p:ph type="body" sz="quarter" idx="15" hasCustomPrompt="1"/>
          </p:nvPr>
        </p:nvSpPr>
        <p:spPr>
          <a:xfrm>
            <a:off x="12168203" y="3662357"/>
            <a:ext cx="5104240" cy="1167630"/>
          </a:xfrm>
          <a:prstGeom prst="rect">
            <a:avLst/>
          </a:prstGeom>
        </p:spPr>
        <p:txBody>
          <a:bodyPr>
            <a:noAutofit/>
          </a:bodyPr>
          <a:lstStyle>
            <a:lvl1pPr marL="0" indent="0" algn="ctr">
              <a:buNone/>
              <a:defRPr sz="4400" b="1">
                <a:solidFill>
                  <a:schemeClr val="tx1"/>
                </a:solidFill>
                <a:latin typeface="+mj-lt"/>
              </a:defRPr>
            </a:lvl1pPr>
          </a:lstStyle>
          <a:p>
            <a:pPr lvl="0"/>
            <a:r>
              <a:rPr lang="de-DE" dirty="0"/>
              <a:t>Dritter Titel</a:t>
            </a:r>
          </a:p>
        </p:txBody>
      </p:sp>
      <p:cxnSp>
        <p:nvCxnSpPr>
          <p:cNvPr id="3" name="Gerader Verbinder 2">
            <a:extLst>
              <a:ext uri="{FF2B5EF4-FFF2-40B4-BE49-F238E27FC236}">
                <a16:creationId xmlns:a16="http://schemas.microsoft.com/office/drawing/2014/main" id="{808D88A0-DF6F-6BBB-2074-75C3A278D2DC}"/>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DA7D9AAE-2FB8-C898-3C82-3F21A45576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FE3CA2C3-2CF0-059E-D7A2-283909CE0A3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7" name="Slide Number Placeholder 1">
            <a:extLst>
              <a:ext uri="{FF2B5EF4-FFF2-40B4-BE49-F238E27FC236}">
                <a16:creationId xmlns:a16="http://schemas.microsoft.com/office/drawing/2014/main" id="{75EC0EF2-537C-4368-8FAF-9537CCB7397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344907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fik 3">
    <p:spTree>
      <p:nvGrpSpPr>
        <p:cNvPr id="1" name=""/>
        <p:cNvGrpSpPr/>
        <p:nvPr/>
      </p:nvGrpSpPr>
      <p:grpSpPr>
        <a:xfrm>
          <a:off x="0" y="0"/>
          <a:ext cx="0" cy="0"/>
          <a:chOff x="0" y="0"/>
          <a:chExt cx="0" cy="0"/>
        </a:xfrm>
      </p:grpSpPr>
      <p:cxnSp>
        <p:nvCxnSpPr>
          <p:cNvPr id="39" name="Gerader Verbinder 38">
            <a:extLst>
              <a:ext uri="{FF2B5EF4-FFF2-40B4-BE49-F238E27FC236}">
                <a16:creationId xmlns:a16="http://schemas.microsoft.com/office/drawing/2014/main" id="{3908AD39-7188-1AC5-24D1-35E2FA002716}"/>
              </a:ext>
            </a:extLst>
          </p:cNvPr>
          <p:cNvCxnSpPr>
            <a:cxnSpLocks/>
            <a:endCxn id="4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88E86160-6B6C-F7DA-21CF-550C4D2A01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41" name="Grafik 40">
            <a:extLst>
              <a:ext uri="{FF2B5EF4-FFF2-40B4-BE49-F238E27FC236}">
                <a16:creationId xmlns:a16="http://schemas.microsoft.com/office/drawing/2014/main" id="{98E4FF2D-5ACC-8015-2558-7402A5042D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42" name="Titelplatzhalter 1">
            <a:extLst>
              <a:ext uri="{FF2B5EF4-FFF2-40B4-BE49-F238E27FC236}">
                <a16:creationId xmlns:a16="http://schemas.microsoft.com/office/drawing/2014/main" id="{93FFE393-5FCF-8C35-F130-FF8F1B4DC042}"/>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lgn="ctr">
              <a:defRPr>
                <a:solidFill>
                  <a:schemeClr val="tx1"/>
                </a:solidFill>
              </a:defRPr>
            </a:lvl1pPr>
          </a:lstStyle>
          <a:p>
            <a:r>
              <a:rPr lang="de-DE" dirty="0"/>
              <a:t>Folientitel hinzufügen</a:t>
            </a:r>
          </a:p>
        </p:txBody>
      </p:sp>
      <p:sp>
        <p:nvSpPr>
          <p:cNvPr id="45" name="Rechteck: diagonal liegende Ecken abgeschnitten 44">
            <a:extLst>
              <a:ext uri="{FF2B5EF4-FFF2-40B4-BE49-F238E27FC236}">
                <a16:creationId xmlns:a16="http://schemas.microsoft.com/office/drawing/2014/main" id="{07A12036-1FE8-E46E-FC90-54E71C3D1839}"/>
              </a:ext>
            </a:extLst>
          </p:cNvPr>
          <p:cNvSpPr/>
          <p:nvPr userDrawn="1"/>
        </p:nvSpPr>
        <p:spPr>
          <a:xfrm>
            <a:off x="7670800" y="2570002"/>
            <a:ext cx="2946400" cy="1652166"/>
          </a:xfrm>
          <a:prstGeom prst="snip2Diag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6" name="Textplatzhalter 23">
            <a:extLst>
              <a:ext uri="{FF2B5EF4-FFF2-40B4-BE49-F238E27FC236}">
                <a16:creationId xmlns:a16="http://schemas.microsoft.com/office/drawing/2014/main" id="{17283A36-E7BA-82B7-F2C2-7C6AA25FC350}"/>
              </a:ext>
            </a:extLst>
          </p:cNvPr>
          <p:cNvSpPr>
            <a:spLocks noGrp="1"/>
          </p:cNvSpPr>
          <p:nvPr>
            <p:ph type="body" sz="quarter" idx="11"/>
          </p:nvPr>
        </p:nvSpPr>
        <p:spPr>
          <a:xfrm>
            <a:off x="6324600" y="5333925"/>
            <a:ext cx="5638800" cy="1652165"/>
          </a:xfrm>
          <a:prstGeom prst="rect">
            <a:avLst/>
          </a:prstGeom>
          <a:ln>
            <a:solidFill>
              <a:schemeClr val="tx2"/>
            </a:solidFill>
          </a:ln>
        </p:spPr>
        <p:txBody>
          <a:bodyPr anchor="ctr"/>
          <a:lstStyle>
            <a:lvl1pPr marL="0" indent="0" algn="ctr">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Mastertextformat bearbeiten</a:t>
            </a:r>
          </a:p>
        </p:txBody>
      </p:sp>
      <p:sp>
        <p:nvSpPr>
          <p:cNvPr id="47" name="Rechteck: diagonal liegende Ecken abgeschnitten 46">
            <a:extLst>
              <a:ext uri="{FF2B5EF4-FFF2-40B4-BE49-F238E27FC236}">
                <a16:creationId xmlns:a16="http://schemas.microsoft.com/office/drawing/2014/main" id="{9AB1E728-7446-6AE2-BE9F-5C75492B2EB2}"/>
              </a:ext>
            </a:extLst>
          </p:cNvPr>
          <p:cNvSpPr/>
          <p:nvPr userDrawn="1"/>
        </p:nvSpPr>
        <p:spPr>
          <a:xfrm>
            <a:off x="6324600" y="5333925"/>
            <a:ext cx="5638800" cy="1652166"/>
          </a:xfrm>
          <a:prstGeom prst="snip2Diag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diagonal liegende Ecken abgeschnitten 48">
            <a:extLst>
              <a:ext uri="{FF2B5EF4-FFF2-40B4-BE49-F238E27FC236}">
                <a16:creationId xmlns:a16="http://schemas.microsoft.com/office/drawing/2014/main" id="{AA118EF6-5CC9-71A1-2F9A-34DC7F4A8AC1}"/>
              </a:ext>
            </a:extLst>
          </p:cNvPr>
          <p:cNvSpPr/>
          <p:nvPr userDrawn="1"/>
        </p:nvSpPr>
        <p:spPr>
          <a:xfrm>
            <a:off x="2589044" y="7436279"/>
            <a:ext cx="2946400" cy="1652166"/>
          </a:xfrm>
          <a:prstGeom prst="snip2Diag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diagonal liegende Ecken abgeschnitten 49">
            <a:extLst>
              <a:ext uri="{FF2B5EF4-FFF2-40B4-BE49-F238E27FC236}">
                <a16:creationId xmlns:a16="http://schemas.microsoft.com/office/drawing/2014/main" id="{78268F13-A274-EE53-6948-AE1E3D08944B}"/>
              </a:ext>
            </a:extLst>
          </p:cNvPr>
          <p:cNvSpPr/>
          <p:nvPr userDrawn="1"/>
        </p:nvSpPr>
        <p:spPr>
          <a:xfrm>
            <a:off x="12752556" y="7436279"/>
            <a:ext cx="2946400" cy="1652166"/>
          </a:xfrm>
          <a:prstGeom prst="snip2Diag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2" name="Gerader Verbinder 51">
            <a:extLst>
              <a:ext uri="{FF2B5EF4-FFF2-40B4-BE49-F238E27FC236}">
                <a16:creationId xmlns:a16="http://schemas.microsoft.com/office/drawing/2014/main" id="{44759E77-CE94-4D95-8A90-C12866A673C1}"/>
              </a:ext>
            </a:extLst>
          </p:cNvPr>
          <p:cNvCxnSpPr>
            <a:cxnSpLocks/>
          </p:cNvCxnSpPr>
          <p:nvPr userDrawn="1"/>
        </p:nvCxnSpPr>
        <p:spPr>
          <a:xfrm>
            <a:off x="12351544" y="6171914"/>
            <a:ext cx="18813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03E5326-566A-34DD-7434-8276784CF20D}"/>
              </a:ext>
            </a:extLst>
          </p:cNvPr>
          <p:cNvCxnSpPr>
            <a:cxnSpLocks/>
          </p:cNvCxnSpPr>
          <p:nvPr userDrawn="1"/>
        </p:nvCxnSpPr>
        <p:spPr>
          <a:xfrm flipV="1">
            <a:off x="14217650" y="6160007"/>
            <a:ext cx="0" cy="9138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A995F104-AF77-8899-D7F0-F783DCCBA041}"/>
              </a:ext>
            </a:extLst>
          </p:cNvPr>
          <p:cNvCxnSpPr>
            <a:cxnSpLocks/>
          </p:cNvCxnSpPr>
          <p:nvPr userDrawn="1"/>
        </p:nvCxnSpPr>
        <p:spPr>
          <a:xfrm flipH="1">
            <a:off x="4024880" y="6160007"/>
            <a:ext cx="18813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F054B2E3-A64A-2967-7512-F8A747C4F103}"/>
              </a:ext>
            </a:extLst>
          </p:cNvPr>
          <p:cNvCxnSpPr>
            <a:cxnSpLocks/>
          </p:cNvCxnSpPr>
          <p:nvPr userDrawn="1"/>
        </p:nvCxnSpPr>
        <p:spPr>
          <a:xfrm flipH="1" flipV="1">
            <a:off x="4040076" y="6148099"/>
            <a:ext cx="0" cy="9138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34B3AF82-5EFD-AFB6-1BFC-830A2B0AE612}"/>
              </a:ext>
            </a:extLst>
          </p:cNvPr>
          <p:cNvCxnSpPr>
            <a:cxnSpLocks/>
          </p:cNvCxnSpPr>
          <p:nvPr userDrawn="1"/>
        </p:nvCxnSpPr>
        <p:spPr>
          <a:xfrm flipV="1">
            <a:off x="9144000" y="4457700"/>
            <a:ext cx="0" cy="5905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Textplatzhalter 64">
            <a:extLst>
              <a:ext uri="{FF2B5EF4-FFF2-40B4-BE49-F238E27FC236}">
                <a16:creationId xmlns:a16="http://schemas.microsoft.com/office/drawing/2014/main" id="{EEA5743F-E2A3-21CF-BA7F-5E5EADCD5B62}"/>
              </a:ext>
            </a:extLst>
          </p:cNvPr>
          <p:cNvSpPr>
            <a:spLocks noGrp="1"/>
          </p:cNvSpPr>
          <p:nvPr>
            <p:ph type="body" sz="quarter" idx="12"/>
          </p:nvPr>
        </p:nvSpPr>
        <p:spPr>
          <a:xfrm>
            <a:off x="7670800" y="2570163"/>
            <a:ext cx="2946400" cy="1652587"/>
          </a:xfrm>
          <a:prstGeom prst="rect">
            <a:avLst/>
          </a:prstGeom>
          <a:solidFill>
            <a:schemeClr val="accent1"/>
          </a:solidFill>
          <a:ln>
            <a:noFill/>
          </a:ln>
        </p:spPr>
        <p:txBody>
          <a:bodyPr anchor="ctr"/>
          <a:lstStyle>
            <a:lvl1pPr marL="0" indent="0" algn="ctr">
              <a:buNone/>
              <a:defRPr>
                <a:solidFill>
                  <a:schemeClr val="bg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6" name="Textplatzhalter 64">
            <a:extLst>
              <a:ext uri="{FF2B5EF4-FFF2-40B4-BE49-F238E27FC236}">
                <a16:creationId xmlns:a16="http://schemas.microsoft.com/office/drawing/2014/main" id="{5BEBAE2E-342F-90E5-5515-D73716640C32}"/>
              </a:ext>
            </a:extLst>
          </p:cNvPr>
          <p:cNvSpPr>
            <a:spLocks noGrp="1"/>
          </p:cNvSpPr>
          <p:nvPr>
            <p:ph type="body" sz="quarter" idx="13"/>
          </p:nvPr>
        </p:nvSpPr>
        <p:spPr>
          <a:xfrm>
            <a:off x="2589044" y="7436279"/>
            <a:ext cx="2946400" cy="1652587"/>
          </a:xfrm>
          <a:prstGeom prst="rect">
            <a:avLst/>
          </a:prstGeom>
        </p:spPr>
        <p:txBody>
          <a:bodyPr anchor="ctr"/>
          <a:lstStyle>
            <a:lvl1pPr marL="0" indent="0" algn="ctr">
              <a:buNone/>
              <a:defRPr>
                <a:solidFill>
                  <a:schemeClr val="bg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7" name="Textplatzhalter 64">
            <a:extLst>
              <a:ext uri="{FF2B5EF4-FFF2-40B4-BE49-F238E27FC236}">
                <a16:creationId xmlns:a16="http://schemas.microsoft.com/office/drawing/2014/main" id="{3733BE57-3DBB-C4A4-F97D-6E5187BDBA47}"/>
              </a:ext>
            </a:extLst>
          </p:cNvPr>
          <p:cNvSpPr>
            <a:spLocks noGrp="1"/>
          </p:cNvSpPr>
          <p:nvPr>
            <p:ph type="body" sz="quarter" idx="14"/>
          </p:nvPr>
        </p:nvSpPr>
        <p:spPr>
          <a:xfrm>
            <a:off x="12759700" y="7436279"/>
            <a:ext cx="2946400" cy="1652587"/>
          </a:xfrm>
          <a:prstGeom prst="rect">
            <a:avLst/>
          </a:prstGeom>
        </p:spPr>
        <p:txBody>
          <a:bodyPr anchor="ctr"/>
          <a:lstStyle>
            <a:lvl1pPr marL="0" indent="0" algn="ctr">
              <a:buNone/>
              <a:defRPr>
                <a:solidFill>
                  <a:schemeClr val="bg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pic>
        <p:nvPicPr>
          <p:cNvPr id="68" name="Grafik 67">
            <a:extLst>
              <a:ext uri="{FF2B5EF4-FFF2-40B4-BE49-F238E27FC236}">
                <a16:creationId xmlns:a16="http://schemas.microsoft.com/office/drawing/2014/main" id="{77E842DD-B418-63E7-82C0-A6717B4F006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9577" b="1955"/>
          <a:stretch/>
        </p:blipFill>
        <p:spPr>
          <a:xfrm flipV="1">
            <a:off x="26139" y="11576"/>
            <a:ext cx="5156200" cy="6370729"/>
          </a:xfrm>
          <a:prstGeom prst="rect">
            <a:avLst/>
          </a:prstGeom>
        </p:spPr>
      </p:pic>
      <p:cxnSp>
        <p:nvCxnSpPr>
          <p:cNvPr id="2" name="Gerader Verbinder 1">
            <a:extLst>
              <a:ext uri="{FF2B5EF4-FFF2-40B4-BE49-F238E27FC236}">
                <a16:creationId xmlns:a16="http://schemas.microsoft.com/office/drawing/2014/main" id="{E9C246B7-B7EF-BAE0-4F87-4F782AA867B7}"/>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C682417B-CA82-C7D5-3E30-B794F8F0FD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18EBCD26-4BBE-EFC6-AD5A-117C5E4441E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6" name="Slide Number Placeholder 1">
            <a:extLst>
              <a:ext uri="{FF2B5EF4-FFF2-40B4-BE49-F238E27FC236}">
                <a16:creationId xmlns:a16="http://schemas.microsoft.com/office/drawing/2014/main" id="{DC396B56-B81F-82C3-16BA-57E345582158}"/>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4259019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2801256" y="1538513"/>
            <a:ext cx="12685486" cy="5225123"/>
          </a:xfrm>
          <a:prstGeom prst="rect">
            <a:avLst/>
          </a:prstGeom>
        </p:spPr>
        <p:txBody>
          <a:bodyPr vert="horz" lIns="91440" tIns="45720" rIns="91440" bIns="45720" rtlCol="0" anchor="b">
            <a:noAutofit/>
          </a:bodyPr>
          <a:lstStyle>
            <a:lvl1pPr algn="ctr">
              <a:defRPr sz="4800">
                <a:solidFill>
                  <a:schemeClr val="tx1"/>
                </a:solidFill>
              </a:defRPr>
            </a:lvl1pPr>
          </a:lstStyle>
          <a:p>
            <a:r>
              <a:rPr lang="de-DE" dirty="0"/>
              <a:t>Zitat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hasCustomPrompt="1"/>
          </p:nvPr>
        </p:nvSpPr>
        <p:spPr>
          <a:xfrm>
            <a:off x="4992911" y="6961209"/>
            <a:ext cx="8302176" cy="1523732"/>
          </a:xfrm>
          <a:prstGeom prst="rect">
            <a:avLst/>
          </a:prstGeom>
        </p:spPr>
        <p:txBody>
          <a:bodyPr/>
          <a:lstStyle>
            <a:lvl1pPr marL="0" indent="0" algn="ctr">
              <a:buNone/>
              <a:defRPr>
                <a:solidFill>
                  <a:schemeClr val="tx1"/>
                </a:solidFill>
              </a:defRPr>
            </a:lvl1pPr>
            <a:lvl2pPr algn="ctr">
              <a:defRPr/>
            </a:lvl2pPr>
            <a:lvl3pPr algn="ctr">
              <a:defRPr/>
            </a:lvl3pPr>
            <a:lvl4pPr algn="ctr">
              <a:defRPr/>
            </a:lvl4pPr>
            <a:lvl5pPr algn="ctr">
              <a:defRPr/>
            </a:lvl5pPr>
          </a:lstStyle>
          <a:p>
            <a:pPr lvl="0"/>
            <a:r>
              <a:rPr lang="de-DE" dirty="0"/>
              <a:t>Zitierte Person hinzufügen</a:t>
            </a:r>
          </a:p>
        </p:txBody>
      </p:sp>
      <p:pic>
        <p:nvPicPr>
          <p:cNvPr id="12" name="Grafik 11">
            <a:extLst>
              <a:ext uri="{FF2B5EF4-FFF2-40B4-BE49-F238E27FC236}">
                <a16:creationId xmlns:a16="http://schemas.microsoft.com/office/drawing/2014/main" id="{AB3D968E-8DC5-46D3-B931-0711445961B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27024" r="37456"/>
          <a:stretch/>
        </p:blipFill>
        <p:spPr>
          <a:xfrm flipH="1">
            <a:off x="-1" y="26635"/>
            <a:ext cx="8781139" cy="2502353"/>
          </a:xfrm>
          <a:prstGeom prst="rect">
            <a:avLst/>
          </a:prstGeom>
        </p:spPr>
      </p:pic>
      <p:pic>
        <p:nvPicPr>
          <p:cNvPr id="13" name="Grafik 12">
            <a:extLst>
              <a:ext uri="{FF2B5EF4-FFF2-40B4-BE49-F238E27FC236}">
                <a16:creationId xmlns:a16="http://schemas.microsoft.com/office/drawing/2014/main" id="{BF686A23-D4BC-44D0-B232-D4A010306F7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1818" r="37455"/>
          <a:stretch/>
        </p:blipFill>
        <p:spPr>
          <a:xfrm flipH="1">
            <a:off x="-2" y="26636"/>
            <a:ext cx="8781140" cy="3023756"/>
          </a:xfrm>
          <a:prstGeom prst="rect">
            <a:avLst/>
          </a:prstGeom>
        </p:spPr>
      </p:pic>
      <p:cxnSp>
        <p:nvCxnSpPr>
          <p:cNvPr id="2" name="Gerader Verbinder 1">
            <a:extLst>
              <a:ext uri="{FF2B5EF4-FFF2-40B4-BE49-F238E27FC236}">
                <a16:creationId xmlns:a16="http://schemas.microsoft.com/office/drawing/2014/main" id="{01DED93E-713A-EF24-7FB0-0B9DA7A2377F}"/>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6B94DC0D-DFC2-7646-80A8-DE05BE3429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342E87D2-2E9B-0D4A-498C-F474EE59C41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6" name="Slide Number Placeholder 1">
            <a:extLst>
              <a:ext uri="{FF2B5EF4-FFF2-40B4-BE49-F238E27FC236}">
                <a16:creationId xmlns:a16="http://schemas.microsoft.com/office/drawing/2014/main" id="{7AC2CA63-B500-2332-E07F-0CC64C0F7F15}"/>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3433617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 1">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59A692EA-F8D8-99E2-07EA-2011AFB0B4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056216" y="3243384"/>
            <a:ext cx="1182757" cy="1159102"/>
          </a:xfrm>
          <a:prstGeom prst="rect">
            <a:avLst/>
          </a:prstGeom>
        </p:spPr>
      </p:pic>
      <p:pic>
        <p:nvPicPr>
          <p:cNvPr id="6" name="Grafik 5">
            <a:extLst>
              <a:ext uri="{FF2B5EF4-FFF2-40B4-BE49-F238E27FC236}">
                <a16:creationId xmlns:a16="http://schemas.microsoft.com/office/drawing/2014/main" id="{D175B135-0C20-48AE-8321-34F3A2E2A1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0351" b="7472"/>
          <a:stretch/>
        </p:blipFill>
        <p:spPr>
          <a:xfrm>
            <a:off x="-1" y="4685730"/>
            <a:ext cx="6662057" cy="5601270"/>
          </a:xfrm>
          <a:prstGeom prst="rect">
            <a:avLst/>
          </a:prstGeom>
        </p:spPr>
      </p:pic>
      <p:sp>
        <p:nvSpPr>
          <p:cNvPr id="2" name="Titel 1">
            <a:extLst>
              <a:ext uri="{FF2B5EF4-FFF2-40B4-BE49-F238E27FC236}">
                <a16:creationId xmlns:a16="http://schemas.microsoft.com/office/drawing/2014/main" id="{4942C30A-2BC7-4F0E-A662-C64D5994D382}"/>
              </a:ext>
            </a:extLst>
          </p:cNvPr>
          <p:cNvSpPr>
            <a:spLocks noGrp="1"/>
          </p:cNvSpPr>
          <p:nvPr>
            <p:ph type="title" hasCustomPrompt="1"/>
          </p:nvPr>
        </p:nvSpPr>
        <p:spPr>
          <a:xfrm>
            <a:off x="8374744" y="4514109"/>
            <a:ext cx="8492671" cy="1370404"/>
          </a:xfrm>
          <a:prstGeom prst="rect">
            <a:avLst/>
          </a:prstGeom>
        </p:spPr>
        <p:txBody>
          <a:bodyPr anchor="b">
            <a:noAutofit/>
          </a:bodyPr>
          <a:lstStyle>
            <a:lvl1pPr algn="ctr">
              <a:defRPr sz="4800">
                <a:solidFill>
                  <a:schemeClr val="tx1"/>
                </a:solidFill>
              </a:defRPr>
            </a:lvl1pPr>
          </a:lstStyle>
          <a:p>
            <a:r>
              <a:rPr lang="de-DE" dirty="0"/>
              <a:t>Abschnitt / Überschrift</a:t>
            </a:r>
          </a:p>
        </p:txBody>
      </p:sp>
      <p:sp>
        <p:nvSpPr>
          <p:cNvPr id="8" name="Textplatzhalter 23">
            <a:extLst>
              <a:ext uri="{FF2B5EF4-FFF2-40B4-BE49-F238E27FC236}">
                <a16:creationId xmlns:a16="http://schemas.microsoft.com/office/drawing/2014/main" id="{52336D5D-7126-4387-B08C-275E09C3DFAB}"/>
              </a:ext>
            </a:extLst>
          </p:cNvPr>
          <p:cNvSpPr>
            <a:spLocks noGrp="1"/>
          </p:cNvSpPr>
          <p:nvPr>
            <p:ph type="body" sz="quarter" idx="10" hasCustomPrompt="1"/>
          </p:nvPr>
        </p:nvSpPr>
        <p:spPr>
          <a:xfrm>
            <a:off x="8374744" y="6232857"/>
            <a:ext cx="8492671" cy="2743776"/>
          </a:xfrm>
          <a:prstGeom prst="rect">
            <a:avLst/>
          </a:prstGeom>
        </p:spPr>
        <p:txBody>
          <a:bodyPr/>
          <a:lstStyle>
            <a:lvl1pPr marL="0" indent="0" algn="ctr">
              <a:buNone/>
              <a:defRPr>
                <a:solidFill>
                  <a:schemeClr val="tx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Untertitel hinzufügen</a:t>
            </a:r>
          </a:p>
        </p:txBody>
      </p:sp>
      <p:pic>
        <p:nvPicPr>
          <p:cNvPr id="13" name="Grafik 12">
            <a:extLst>
              <a:ext uri="{FF2B5EF4-FFF2-40B4-BE49-F238E27FC236}">
                <a16:creationId xmlns:a16="http://schemas.microsoft.com/office/drawing/2014/main" id="{F4420C51-5BDC-4047-A693-C332A5B732E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8639" t="2403"/>
          <a:stretch/>
        </p:blipFill>
        <p:spPr>
          <a:xfrm>
            <a:off x="-2" y="0"/>
            <a:ext cx="8232199" cy="8756938"/>
          </a:xfrm>
          <a:prstGeom prst="rect">
            <a:avLst/>
          </a:prstGeom>
        </p:spPr>
      </p:pic>
      <p:cxnSp>
        <p:nvCxnSpPr>
          <p:cNvPr id="3" name="Gerader Verbinder 2">
            <a:extLst>
              <a:ext uri="{FF2B5EF4-FFF2-40B4-BE49-F238E27FC236}">
                <a16:creationId xmlns:a16="http://schemas.microsoft.com/office/drawing/2014/main" id="{C29C4DF2-EDC6-2E19-5BBC-B3B57A2A8B06}"/>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3B60036F-E03A-FDEF-59D1-3ED657B5E2D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6852787" y="9618168"/>
            <a:ext cx="403210" cy="395146"/>
          </a:xfrm>
          <a:prstGeom prst="rect">
            <a:avLst/>
          </a:prstGeom>
        </p:spPr>
      </p:pic>
      <p:pic>
        <p:nvPicPr>
          <p:cNvPr id="7" name="Grafik 6">
            <a:extLst>
              <a:ext uri="{FF2B5EF4-FFF2-40B4-BE49-F238E27FC236}">
                <a16:creationId xmlns:a16="http://schemas.microsoft.com/office/drawing/2014/main" id="{2D2A1F8D-28DF-1286-90F0-DCBAC76B7394}"/>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9623" y="9536842"/>
            <a:ext cx="1542218" cy="404940"/>
          </a:xfrm>
          <a:prstGeom prst="rect">
            <a:avLst/>
          </a:prstGeom>
        </p:spPr>
      </p:pic>
      <p:sp>
        <p:nvSpPr>
          <p:cNvPr id="10" name="Text Placeholder 15">
            <a:extLst>
              <a:ext uri="{FF2B5EF4-FFF2-40B4-BE49-F238E27FC236}">
                <a16:creationId xmlns:a16="http://schemas.microsoft.com/office/drawing/2014/main" id="{CCE7248E-7C37-B68E-5EA6-447B9E90D844}"/>
              </a:ext>
            </a:extLst>
          </p:cNvPr>
          <p:cNvSpPr>
            <a:spLocks noGrp="1"/>
          </p:cNvSpPr>
          <p:nvPr>
            <p:ph type="body" sz="quarter" idx="11" hasCustomPrompt="1"/>
          </p:nvPr>
        </p:nvSpPr>
        <p:spPr>
          <a:xfrm>
            <a:off x="12056216" y="3243385"/>
            <a:ext cx="1182757" cy="1159102"/>
          </a:xfrm>
          <a:prstGeom prst="rect">
            <a:avLst/>
          </a:prstGeom>
        </p:spPr>
        <p:txBody>
          <a:bodyPr anchor="ctr" anchorCtr="0"/>
          <a:lstStyle>
            <a:lvl1pPr marL="0" indent="0" algn="ctr">
              <a:buNone/>
              <a:defRPr sz="4400" b="1">
                <a:solidFill>
                  <a:schemeClr val="bg1"/>
                </a:solidFill>
              </a:defRPr>
            </a:lvl1pPr>
          </a:lstStyle>
          <a:p>
            <a:pPr lvl="0"/>
            <a:r>
              <a:rPr lang="en-US" dirty="0"/>
              <a:t>1</a:t>
            </a:r>
            <a:endParaRPr lang="en-DE" dirty="0"/>
          </a:p>
        </p:txBody>
      </p:sp>
      <p:sp>
        <p:nvSpPr>
          <p:cNvPr id="11" name="Slide Number Placeholder 1">
            <a:extLst>
              <a:ext uri="{FF2B5EF4-FFF2-40B4-BE49-F238E27FC236}">
                <a16:creationId xmlns:a16="http://schemas.microsoft.com/office/drawing/2014/main" id="{3142E0CC-C11F-282C-B71B-69541F027E61}"/>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2478650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 2">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B7BCB30-493B-4F5B-A1FF-A34974528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36" t="11780" r="4948"/>
          <a:stretch/>
        </p:blipFill>
        <p:spPr>
          <a:xfrm flipH="1">
            <a:off x="0" y="0"/>
            <a:ext cx="18288000" cy="2997881"/>
          </a:xfrm>
          <a:prstGeom prst="rect">
            <a:avLst/>
          </a:prstGeom>
        </p:spPr>
      </p:pic>
      <p:pic>
        <p:nvPicPr>
          <p:cNvPr id="3" name="Grafik 2">
            <a:extLst>
              <a:ext uri="{FF2B5EF4-FFF2-40B4-BE49-F238E27FC236}">
                <a16:creationId xmlns:a16="http://schemas.microsoft.com/office/drawing/2014/main" id="{1AF706F6-BC90-498D-9D75-4F674A9BAE7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688" t="9451" r="5195"/>
          <a:stretch/>
        </p:blipFill>
        <p:spPr>
          <a:xfrm>
            <a:off x="0" y="0"/>
            <a:ext cx="18288000" cy="3077017"/>
          </a:xfrm>
          <a:prstGeom prst="rect">
            <a:avLst/>
          </a:prstGeom>
        </p:spPr>
      </p:pic>
      <p:sp>
        <p:nvSpPr>
          <p:cNvPr id="15" name="Titel 1">
            <a:extLst>
              <a:ext uri="{FF2B5EF4-FFF2-40B4-BE49-F238E27FC236}">
                <a16:creationId xmlns:a16="http://schemas.microsoft.com/office/drawing/2014/main" id="{90F8052C-9742-482B-9D09-CBD0CAA4B59E}"/>
              </a:ext>
            </a:extLst>
          </p:cNvPr>
          <p:cNvSpPr>
            <a:spLocks noGrp="1"/>
          </p:cNvSpPr>
          <p:nvPr>
            <p:ph type="title" hasCustomPrompt="1"/>
          </p:nvPr>
        </p:nvSpPr>
        <p:spPr>
          <a:xfrm>
            <a:off x="3222170" y="5434316"/>
            <a:ext cx="11843660" cy="1370404"/>
          </a:xfrm>
          <a:prstGeom prst="rect">
            <a:avLst/>
          </a:prstGeom>
        </p:spPr>
        <p:txBody>
          <a:bodyPr anchor="b">
            <a:noAutofit/>
          </a:bodyPr>
          <a:lstStyle>
            <a:lvl1pPr marL="0" indent="0" algn="ctr">
              <a:buFont typeface="Arial" panose="020B0604020202020204" pitchFamily="34" charset="0"/>
              <a:buNone/>
              <a:defRPr sz="4800">
                <a:solidFill>
                  <a:schemeClr val="tx1"/>
                </a:solidFill>
              </a:defRPr>
            </a:lvl1pPr>
          </a:lstStyle>
          <a:p>
            <a:r>
              <a:rPr lang="de-DE" dirty="0"/>
              <a:t>Abschnitt / Überschrift</a:t>
            </a:r>
          </a:p>
        </p:txBody>
      </p:sp>
      <p:sp>
        <p:nvSpPr>
          <p:cNvPr id="16" name="Textplatzhalter 23">
            <a:extLst>
              <a:ext uri="{FF2B5EF4-FFF2-40B4-BE49-F238E27FC236}">
                <a16:creationId xmlns:a16="http://schemas.microsoft.com/office/drawing/2014/main" id="{F9585B19-92B4-4B01-8482-86C54506DF7B}"/>
              </a:ext>
            </a:extLst>
          </p:cNvPr>
          <p:cNvSpPr>
            <a:spLocks noGrp="1"/>
          </p:cNvSpPr>
          <p:nvPr>
            <p:ph type="body" sz="quarter" idx="10" hasCustomPrompt="1"/>
          </p:nvPr>
        </p:nvSpPr>
        <p:spPr>
          <a:xfrm>
            <a:off x="3222170" y="7153064"/>
            <a:ext cx="11843660" cy="2121563"/>
          </a:xfrm>
          <a:prstGeom prst="rect">
            <a:avLst/>
          </a:prstGeom>
        </p:spPr>
        <p:txBody>
          <a:bodyPr/>
          <a:lstStyle>
            <a:lvl1pPr marL="0" indent="0" algn="ctr">
              <a:buFont typeface="Arial" panose="020B0604020202020204" pitchFamily="34" charset="0"/>
              <a:buNone/>
              <a:defRPr>
                <a:solidFill>
                  <a:schemeClr val="tx1"/>
                </a:solidFill>
              </a:defRPr>
            </a:lvl1pPr>
            <a:lvl2pPr marL="457200" indent="0" algn="ctr">
              <a:buFont typeface="Arial" panose="020B0604020202020204" pitchFamily="34" charset="0"/>
              <a:buNone/>
              <a:defRPr>
                <a:solidFill>
                  <a:schemeClr val="tx2"/>
                </a:solidFill>
              </a:defRPr>
            </a:lvl2pPr>
            <a:lvl3pPr marL="914400" indent="0" algn="ctr">
              <a:buFont typeface="Arial" panose="020B0604020202020204" pitchFamily="34" charset="0"/>
              <a:buNone/>
              <a:defRPr>
                <a:solidFill>
                  <a:schemeClr val="tx2"/>
                </a:solidFill>
              </a:defRPr>
            </a:lvl3pPr>
            <a:lvl4pPr marL="1371600" indent="0" algn="ctr">
              <a:buFont typeface="Arial" panose="020B0604020202020204" pitchFamily="34" charset="0"/>
              <a:buNone/>
              <a:defRPr>
                <a:solidFill>
                  <a:schemeClr val="tx2"/>
                </a:solidFill>
              </a:defRPr>
            </a:lvl4pPr>
            <a:lvl5pPr marL="1828800" indent="0" algn="ctr">
              <a:buFont typeface="Arial" panose="020B0604020202020204" pitchFamily="34" charset="0"/>
              <a:buNone/>
              <a:defRPr>
                <a:solidFill>
                  <a:schemeClr val="tx2"/>
                </a:solidFill>
              </a:defRPr>
            </a:lvl5pPr>
          </a:lstStyle>
          <a:p>
            <a:pPr lvl="0"/>
            <a:r>
              <a:rPr lang="de-DE" dirty="0"/>
              <a:t>Untertitel hinzufügen</a:t>
            </a:r>
          </a:p>
        </p:txBody>
      </p:sp>
      <p:cxnSp>
        <p:nvCxnSpPr>
          <p:cNvPr id="7" name="Gerader Verbinder 6">
            <a:extLst>
              <a:ext uri="{FF2B5EF4-FFF2-40B4-BE49-F238E27FC236}">
                <a16:creationId xmlns:a16="http://schemas.microsoft.com/office/drawing/2014/main" id="{C44068D4-1B3F-B0C7-9759-935738F9B0ED}"/>
              </a:ext>
            </a:extLst>
          </p:cNvPr>
          <p:cNvCxnSpPr>
            <a:cxnSpLocks/>
            <a:endCxn id="8"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61A7113E-1E81-27A9-0ABA-7B8B94BF66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17" name="Grafik 16">
            <a:extLst>
              <a:ext uri="{FF2B5EF4-FFF2-40B4-BE49-F238E27FC236}">
                <a16:creationId xmlns:a16="http://schemas.microsoft.com/office/drawing/2014/main" id="{3114D523-296B-2EF3-FC26-F3460BA5976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pic>
        <p:nvPicPr>
          <p:cNvPr id="2" name="Grafik 6">
            <a:extLst>
              <a:ext uri="{FF2B5EF4-FFF2-40B4-BE49-F238E27FC236}">
                <a16:creationId xmlns:a16="http://schemas.microsoft.com/office/drawing/2014/main" id="{70601804-796C-6064-AFE5-724A6D1B631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552621" y="4273133"/>
            <a:ext cx="1182757" cy="1159102"/>
          </a:xfrm>
          <a:prstGeom prst="rect">
            <a:avLst/>
          </a:prstGeom>
        </p:spPr>
      </p:pic>
      <p:sp>
        <p:nvSpPr>
          <p:cNvPr id="4" name="Text Placeholder 15">
            <a:extLst>
              <a:ext uri="{FF2B5EF4-FFF2-40B4-BE49-F238E27FC236}">
                <a16:creationId xmlns:a16="http://schemas.microsoft.com/office/drawing/2014/main" id="{D188ADCE-99BA-2B29-4575-369C4459B337}"/>
              </a:ext>
            </a:extLst>
          </p:cNvPr>
          <p:cNvSpPr>
            <a:spLocks noGrp="1"/>
          </p:cNvSpPr>
          <p:nvPr>
            <p:ph type="body" sz="quarter" idx="11" hasCustomPrompt="1"/>
          </p:nvPr>
        </p:nvSpPr>
        <p:spPr>
          <a:xfrm>
            <a:off x="8552621" y="4273134"/>
            <a:ext cx="1182757" cy="1159102"/>
          </a:xfrm>
          <a:prstGeom prst="rect">
            <a:avLst/>
          </a:prstGeom>
        </p:spPr>
        <p:txBody>
          <a:bodyPr anchor="ctr" anchorCtr="0"/>
          <a:lstStyle>
            <a:lvl1pPr marL="0" indent="0" algn="ctr">
              <a:buNone/>
              <a:defRPr sz="4400" b="1">
                <a:solidFill>
                  <a:schemeClr val="bg1"/>
                </a:solidFill>
              </a:defRPr>
            </a:lvl1pPr>
          </a:lstStyle>
          <a:p>
            <a:pPr lvl="0"/>
            <a:r>
              <a:rPr lang="en-US" dirty="0"/>
              <a:t>1</a:t>
            </a:r>
            <a:endParaRPr lang="en-DE" dirty="0"/>
          </a:p>
        </p:txBody>
      </p:sp>
      <p:sp>
        <p:nvSpPr>
          <p:cNvPr id="5" name="Slide Number Placeholder 1">
            <a:extLst>
              <a:ext uri="{FF2B5EF4-FFF2-40B4-BE49-F238E27FC236}">
                <a16:creationId xmlns:a16="http://schemas.microsoft.com/office/drawing/2014/main" id="{19C8C37F-E828-69C4-FDE8-CC38B66E63FC}"/>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1839378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ort">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1" y="748105"/>
            <a:ext cx="7653229"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7653230"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r Verbinder 5">
            <a:extLst>
              <a:ext uri="{FF2B5EF4-FFF2-40B4-BE49-F238E27FC236}">
                <a16:creationId xmlns:a16="http://schemas.microsoft.com/office/drawing/2014/main" id="{9CD773D2-E2A7-58F9-3070-11A63458DF05}"/>
              </a:ext>
            </a:extLst>
          </p:cNvPr>
          <p:cNvCxnSpPr>
            <a:cxnSpLocks/>
            <a:endCxn id="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F99363AE-C83B-1046-FD20-0FD8DD39FC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3" name="Grafik 12">
            <a:extLst>
              <a:ext uri="{FF2B5EF4-FFF2-40B4-BE49-F238E27FC236}">
                <a16:creationId xmlns:a16="http://schemas.microsoft.com/office/drawing/2014/main" id="{01D9722B-A775-4B10-7C96-35CFD9839A3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2" name="Slide Number Placeholder 1">
            <a:extLst>
              <a:ext uri="{FF2B5EF4-FFF2-40B4-BE49-F238E27FC236}">
                <a16:creationId xmlns:a16="http://schemas.microsoft.com/office/drawing/2014/main" id="{AF3DBEE4-4462-5F98-2AF2-B894BCA13562}"/>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900557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ild 2">
    <p:spTree>
      <p:nvGrpSpPr>
        <p:cNvPr id="1" name=""/>
        <p:cNvGrpSpPr/>
        <p:nvPr/>
      </p:nvGrpSpPr>
      <p:grpSpPr>
        <a:xfrm>
          <a:off x="0" y="0"/>
          <a:ext cx="0" cy="0"/>
          <a:chOff x="0" y="0"/>
          <a:chExt cx="0" cy="0"/>
        </a:xfrm>
      </p:grpSpPr>
      <p:cxnSp>
        <p:nvCxnSpPr>
          <p:cNvPr id="2" name="Gerader Verbinder 1">
            <a:extLst>
              <a:ext uri="{FF2B5EF4-FFF2-40B4-BE49-F238E27FC236}">
                <a16:creationId xmlns:a16="http://schemas.microsoft.com/office/drawing/2014/main" id="{EA004157-8FC9-934C-3F0D-4792AE2ED0D7}"/>
              </a:ext>
            </a:extLst>
          </p:cNvPr>
          <p:cNvCxnSpPr>
            <a:cxnSpLocks/>
          </p:cNvCxnSpPr>
          <p:nvPr userDrawn="1"/>
        </p:nvCxnSpPr>
        <p:spPr>
          <a:xfrm>
            <a:off x="2792641" y="9818122"/>
            <a:ext cx="6127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40790"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8216900"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5DA082FB-EB1E-44BA-925C-8EAE2285A9F9}"/>
              </a:ext>
            </a:extLst>
          </p:cNvPr>
          <p:cNvSpPr/>
          <p:nvPr userDrawn="1"/>
        </p:nvSpPr>
        <p:spPr>
          <a:xfrm>
            <a:off x="9342835" y="0"/>
            <a:ext cx="8945166"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9342835" y="0"/>
            <a:ext cx="8945165" cy="10287000"/>
          </a:xfrm>
          <a:prstGeom prst="rect">
            <a:avLst/>
          </a:prstGeom>
        </p:spPr>
        <p:txBody>
          <a:bodyPr/>
          <a:lstStyle/>
          <a:p>
            <a:endParaRPr lang="de-DE"/>
          </a:p>
        </p:txBody>
      </p:sp>
      <p:pic>
        <p:nvPicPr>
          <p:cNvPr id="7" name="Grafik 6">
            <a:extLst>
              <a:ext uri="{FF2B5EF4-FFF2-40B4-BE49-F238E27FC236}">
                <a16:creationId xmlns:a16="http://schemas.microsoft.com/office/drawing/2014/main" id="{26DA0498-FA25-187C-9CFC-095E5BFB306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4" name="Slide Number Placeholder 1">
            <a:extLst>
              <a:ext uri="{FF2B5EF4-FFF2-40B4-BE49-F238E27FC236}">
                <a16:creationId xmlns:a16="http://schemas.microsoft.com/office/drawing/2014/main" id="{D09B4F73-DF31-36E2-BB41-8B9AF4C551AD}"/>
              </a:ext>
            </a:extLst>
          </p:cNvPr>
          <p:cNvSpPr txBox="1">
            <a:spLocks/>
          </p:cNvSpPr>
          <p:nvPr userDrawn="1"/>
        </p:nvSpPr>
        <p:spPr>
          <a:xfrm>
            <a:off x="874961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1836224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Bild 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DA082FB-EB1E-44BA-925C-8EAE2285A9F9}"/>
              </a:ext>
            </a:extLst>
          </p:cNvPr>
          <p:cNvSpPr/>
          <p:nvPr userDrawn="1"/>
        </p:nvSpPr>
        <p:spPr>
          <a:xfrm>
            <a:off x="1" y="0"/>
            <a:ext cx="18288000" cy="7509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1" y="0"/>
            <a:ext cx="18287999" cy="7509160"/>
          </a:xfrm>
          <a:prstGeom prst="rect">
            <a:avLst/>
          </a:prstGeom>
        </p:spPr>
        <p:txBody>
          <a:bodyPr/>
          <a:lstStyle/>
          <a:p>
            <a:endParaRPr lang="de-DE" dirty="0"/>
          </a:p>
        </p:txBody>
      </p:sp>
      <p:sp>
        <p:nvSpPr>
          <p:cNvPr id="17" name="Textplatzhalter 23">
            <a:extLst>
              <a:ext uri="{FF2B5EF4-FFF2-40B4-BE49-F238E27FC236}">
                <a16:creationId xmlns:a16="http://schemas.microsoft.com/office/drawing/2014/main" id="{D98384AF-4C4F-44EB-AA0F-51366FDFFB36}"/>
              </a:ext>
            </a:extLst>
          </p:cNvPr>
          <p:cNvSpPr>
            <a:spLocks noGrp="1"/>
          </p:cNvSpPr>
          <p:nvPr>
            <p:ph type="body" sz="quarter" idx="10" hasCustomPrompt="1"/>
          </p:nvPr>
        </p:nvSpPr>
        <p:spPr>
          <a:xfrm>
            <a:off x="927099" y="7813965"/>
            <a:ext cx="16433799" cy="1417307"/>
          </a:xfrm>
          <a:prstGeom prst="rect">
            <a:avLst/>
          </a:prstGeom>
        </p:spPr>
        <p:txBody>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 einfügen</a:t>
            </a:r>
          </a:p>
        </p:txBody>
      </p:sp>
      <p:cxnSp>
        <p:nvCxnSpPr>
          <p:cNvPr id="2" name="Gerader Verbinder 1">
            <a:extLst>
              <a:ext uri="{FF2B5EF4-FFF2-40B4-BE49-F238E27FC236}">
                <a16:creationId xmlns:a16="http://schemas.microsoft.com/office/drawing/2014/main" id="{83F16266-C710-6473-0D6F-D8795D73B017}"/>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60BB5371-CD40-1340-4B18-31B7A3C4A5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7" name="Grafik 6">
            <a:extLst>
              <a:ext uri="{FF2B5EF4-FFF2-40B4-BE49-F238E27FC236}">
                <a16:creationId xmlns:a16="http://schemas.microsoft.com/office/drawing/2014/main" id="{DC7A6700-E7FF-B788-88AF-F07C63027F7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623" y="9536842"/>
            <a:ext cx="1542218" cy="404940"/>
          </a:xfrm>
          <a:prstGeom prst="rect">
            <a:avLst/>
          </a:prstGeom>
        </p:spPr>
      </p:pic>
      <p:sp>
        <p:nvSpPr>
          <p:cNvPr id="10" name="Textplatzhalter 23">
            <a:extLst>
              <a:ext uri="{FF2B5EF4-FFF2-40B4-BE49-F238E27FC236}">
                <a16:creationId xmlns:a16="http://schemas.microsoft.com/office/drawing/2014/main" id="{E13708DB-E768-D7E7-7B20-9E43D9522BF1}"/>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latin typeface="+mj-lt"/>
              </a:defRPr>
            </a:lvl1pPr>
          </a:lstStyle>
          <a:p>
            <a:pPr lvl="0"/>
            <a:r>
              <a:rPr lang="de-DE" dirty="0"/>
              <a:t>Folientitel hinzufügen</a:t>
            </a:r>
          </a:p>
        </p:txBody>
      </p:sp>
      <p:sp>
        <p:nvSpPr>
          <p:cNvPr id="8" name="Slide Number Placeholder 1">
            <a:extLst>
              <a:ext uri="{FF2B5EF4-FFF2-40B4-BE49-F238E27FC236}">
                <a16:creationId xmlns:a16="http://schemas.microsoft.com/office/drawing/2014/main" id="{83BF8456-6F26-0313-852E-ED6A38ABD963}"/>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230800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099" y="2365375"/>
            <a:ext cx="16433799"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Slide Number Placeholder 1">
            <a:extLst>
              <a:ext uri="{FF2B5EF4-FFF2-40B4-BE49-F238E27FC236}">
                <a16:creationId xmlns:a16="http://schemas.microsoft.com/office/drawing/2014/main" id="{2496A604-610B-7C01-77B3-0EF459B80371}"/>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484082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76200" y="28724"/>
            <a:ext cx="8623526" cy="1440986"/>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45782" y="1365523"/>
            <a:ext cx="7710215" cy="7556012"/>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8216900"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545781" y="1365494"/>
            <a:ext cx="7710215" cy="7556012"/>
          </a:xfrm>
          <a:prstGeom prst="snip2DiagRect">
            <a:avLst/>
          </a:prstGeom>
        </p:spPr>
        <p:txBody>
          <a:bodyPr/>
          <a:lstStyle/>
          <a:p>
            <a:endParaRPr lang="de-DE"/>
          </a:p>
        </p:txBody>
      </p:sp>
      <p:cxnSp>
        <p:nvCxnSpPr>
          <p:cNvPr id="2" name="Gerader Verbinder 1">
            <a:extLst>
              <a:ext uri="{FF2B5EF4-FFF2-40B4-BE49-F238E27FC236}">
                <a16:creationId xmlns:a16="http://schemas.microsoft.com/office/drawing/2014/main" id="{1E69F38A-0967-E513-EADF-72EF36D0BE74}"/>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93DEBF78-22B8-61E3-4814-B07010341FE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233987C0-7578-025C-E52B-104588E622D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7" name="Slide Number Placeholder 1">
            <a:extLst>
              <a:ext uri="{FF2B5EF4-FFF2-40B4-BE49-F238E27FC236}">
                <a16:creationId xmlns:a16="http://schemas.microsoft.com/office/drawing/2014/main" id="{5820185F-770A-AEC2-B65B-54E2548135FF}"/>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2109472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ild 5">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1316" y="748134"/>
            <a:ext cx="5794681" cy="5678788"/>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9970542"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9970542"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11461315" y="748105"/>
            <a:ext cx="5794681" cy="5678788"/>
          </a:xfrm>
          <a:prstGeom prst="snip2DiagRect">
            <a:avLst/>
          </a:prstGeom>
        </p:spPr>
        <p:txBody>
          <a:bodyPr/>
          <a:lstStyle/>
          <a:p>
            <a:endParaRPr lang="de-DE"/>
          </a:p>
        </p:txBody>
      </p:sp>
      <p:sp>
        <p:nvSpPr>
          <p:cNvPr id="16" name="Textplatzhalter 23">
            <a:extLst>
              <a:ext uri="{FF2B5EF4-FFF2-40B4-BE49-F238E27FC236}">
                <a16:creationId xmlns:a16="http://schemas.microsoft.com/office/drawing/2014/main" id="{BBD519EB-3413-4780-878A-C0E275815A62}"/>
              </a:ext>
            </a:extLst>
          </p:cNvPr>
          <p:cNvSpPr>
            <a:spLocks noGrp="1"/>
          </p:cNvSpPr>
          <p:nvPr>
            <p:ph type="body" sz="quarter" idx="12"/>
          </p:nvPr>
        </p:nvSpPr>
        <p:spPr>
          <a:xfrm>
            <a:off x="11461315" y="6914369"/>
            <a:ext cx="5794681" cy="23168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cxnSp>
        <p:nvCxnSpPr>
          <p:cNvPr id="2" name="Gerader Verbinder 1">
            <a:extLst>
              <a:ext uri="{FF2B5EF4-FFF2-40B4-BE49-F238E27FC236}">
                <a16:creationId xmlns:a16="http://schemas.microsoft.com/office/drawing/2014/main" id="{55F36E6D-C7C5-718D-8AEC-4DED67E0F049}"/>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E2B2A2EA-55D3-7CF8-6EC7-825510C18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637052F2-4B70-48FF-8E61-DE5C2C77104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7" name="Slide Number Placeholder 1">
            <a:extLst>
              <a:ext uri="{FF2B5EF4-FFF2-40B4-BE49-F238E27FC236}">
                <a16:creationId xmlns:a16="http://schemas.microsoft.com/office/drawing/2014/main" id="{652A9C38-7803-C4B3-13F2-1984C718C6D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1013513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D5B5D69-4D1D-5059-B052-34119477C286}"/>
              </a:ext>
            </a:extLst>
          </p:cNvPr>
          <p:cNvSpPr/>
          <p:nvPr userDrawn="1"/>
        </p:nvSpPr>
        <p:spPr>
          <a:xfrm>
            <a:off x="1836807" y="2585329"/>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3" name="Textplatzhalter 23">
            <a:extLst>
              <a:ext uri="{FF2B5EF4-FFF2-40B4-BE49-F238E27FC236}">
                <a16:creationId xmlns:a16="http://schemas.microsoft.com/office/drawing/2014/main" id="{D5844C17-9FFA-CEF7-E56F-3B42AC54B007}"/>
              </a:ext>
            </a:extLst>
          </p:cNvPr>
          <p:cNvSpPr>
            <a:spLocks noGrp="1"/>
          </p:cNvSpPr>
          <p:nvPr>
            <p:ph type="body" sz="quarter" idx="10" hasCustomPrompt="1"/>
          </p:nvPr>
        </p:nvSpPr>
        <p:spPr>
          <a:xfrm>
            <a:off x="1371600" y="7318704"/>
            <a:ext cx="4264928" cy="1506542"/>
          </a:xfrm>
          <a:prstGeom prst="rect">
            <a:avLst/>
          </a:prstGeom>
        </p:spPr>
        <p:txBody>
          <a:bodyPr/>
          <a:lstStyle>
            <a:lvl1pPr marL="0" indent="0" algn="ctr">
              <a:buNone/>
              <a:defRPr sz="2400">
                <a:solidFill>
                  <a:schemeClr val="tx1"/>
                </a:solidFill>
              </a:defRPr>
            </a:lvl1pPr>
            <a:lvl2pPr marL="457200" indent="0" algn="ctr">
              <a:buNone/>
              <a:defRPr sz="2000">
                <a:solidFill>
                  <a:schemeClr val="tx2"/>
                </a:solidFill>
              </a:defRPr>
            </a:lvl2pPr>
            <a:lvl3pPr marL="914400" indent="0" algn="ctr">
              <a:buNone/>
              <a:defRPr sz="1800">
                <a:solidFill>
                  <a:schemeClr val="tx2"/>
                </a:solidFill>
              </a:defRPr>
            </a:lvl3pPr>
            <a:lvl4pPr marL="1371600" indent="0" algn="ctr">
              <a:buNone/>
              <a:defRPr sz="1600">
                <a:solidFill>
                  <a:schemeClr val="tx2"/>
                </a:solidFill>
              </a:defRPr>
            </a:lvl4pPr>
            <a:lvl5pPr marL="1828800" indent="0" algn="ctr">
              <a:buNone/>
              <a:defRPr sz="1600">
                <a:solidFill>
                  <a:schemeClr val="tx2"/>
                </a:solidFill>
              </a:defRPr>
            </a:lvl5pPr>
          </a:lstStyle>
          <a:p>
            <a:pPr lvl="0"/>
            <a:r>
              <a:rPr lang="de-DE" dirty="0"/>
              <a:t>Untertitel hinzufügen</a:t>
            </a:r>
          </a:p>
        </p:txBody>
      </p:sp>
      <p:sp>
        <p:nvSpPr>
          <p:cNvPr id="4" name="Textplatzhalter 23">
            <a:extLst>
              <a:ext uri="{FF2B5EF4-FFF2-40B4-BE49-F238E27FC236}">
                <a16:creationId xmlns:a16="http://schemas.microsoft.com/office/drawing/2014/main" id="{5DD9E80A-C0E8-7F8D-4D6A-167D2F7A312A}"/>
              </a:ext>
            </a:extLst>
          </p:cNvPr>
          <p:cNvSpPr>
            <a:spLocks noGrp="1"/>
          </p:cNvSpPr>
          <p:nvPr>
            <p:ph type="body" sz="quarter" idx="11" hasCustomPrompt="1"/>
          </p:nvPr>
        </p:nvSpPr>
        <p:spPr>
          <a:xfrm>
            <a:off x="6931477" y="7318704"/>
            <a:ext cx="4264928" cy="1506542"/>
          </a:xfrm>
          <a:prstGeom prst="rect">
            <a:avLst/>
          </a:prstGeom>
        </p:spPr>
        <p:txBody>
          <a:bodyPr/>
          <a:lstStyle>
            <a:lvl1pPr marL="0" indent="0" algn="ctr">
              <a:buNone/>
              <a:defRPr sz="2400">
                <a:solidFill>
                  <a:schemeClr val="tx1"/>
                </a:solidFill>
              </a:defRPr>
            </a:lvl1pPr>
            <a:lvl2pPr marL="457200" indent="0" algn="ctr">
              <a:buNone/>
              <a:defRPr sz="2000">
                <a:solidFill>
                  <a:schemeClr val="tx2"/>
                </a:solidFill>
              </a:defRPr>
            </a:lvl2pPr>
            <a:lvl3pPr marL="914400" indent="0" algn="ctr">
              <a:buNone/>
              <a:defRPr sz="1800">
                <a:solidFill>
                  <a:schemeClr val="tx2"/>
                </a:solidFill>
              </a:defRPr>
            </a:lvl3pPr>
            <a:lvl4pPr marL="1371600" indent="0" algn="ctr">
              <a:buNone/>
              <a:defRPr sz="1600">
                <a:solidFill>
                  <a:schemeClr val="tx2"/>
                </a:solidFill>
              </a:defRPr>
            </a:lvl4pPr>
            <a:lvl5pPr marL="1828800" indent="0" algn="ctr">
              <a:buNone/>
              <a:defRPr sz="1600">
                <a:solidFill>
                  <a:schemeClr val="tx2"/>
                </a:solidFill>
              </a:defRPr>
            </a:lvl5pPr>
          </a:lstStyle>
          <a:p>
            <a:pPr lvl="0"/>
            <a:r>
              <a:rPr lang="de-DE" dirty="0"/>
              <a:t>Untertitel hinzufügen</a:t>
            </a:r>
          </a:p>
        </p:txBody>
      </p:sp>
      <p:sp>
        <p:nvSpPr>
          <p:cNvPr id="5" name="Textplatzhalter 23">
            <a:extLst>
              <a:ext uri="{FF2B5EF4-FFF2-40B4-BE49-F238E27FC236}">
                <a16:creationId xmlns:a16="http://schemas.microsoft.com/office/drawing/2014/main" id="{38A2EC69-A6C5-F69B-F2AA-AFCDC6264639}"/>
              </a:ext>
            </a:extLst>
          </p:cNvPr>
          <p:cNvSpPr>
            <a:spLocks noGrp="1"/>
          </p:cNvSpPr>
          <p:nvPr>
            <p:ph type="body" sz="quarter" idx="12" hasCustomPrompt="1"/>
          </p:nvPr>
        </p:nvSpPr>
        <p:spPr>
          <a:xfrm>
            <a:off x="12491355" y="7264928"/>
            <a:ext cx="4264928" cy="1506542"/>
          </a:xfrm>
          <a:prstGeom prst="rect">
            <a:avLst/>
          </a:prstGeom>
        </p:spPr>
        <p:txBody>
          <a:bodyPr/>
          <a:lstStyle>
            <a:lvl1pPr marL="0" indent="0" algn="ctr">
              <a:buNone/>
              <a:defRPr sz="2400">
                <a:solidFill>
                  <a:schemeClr val="tx1"/>
                </a:solidFill>
              </a:defRPr>
            </a:lvl1pPr>
            <a:lvl2pPr marL="457200" indent="0" algn="ctr">
              <a:buNone/>
              <a:defRPr sz="2000">
                <a:solidFill>
                  <a:schemeClr val="tx2"/>
                </a:solidFill>
              </a:defRPr>
            </a:lvl2pPr>
            <a:lvl3pPr marL="914400" indent="0" algn="ctr">
              <a:buNone/>
              <a:defRPr sz="1800">
                <a:solidFill>
                  <a:schemeClr val="tx2"/>
                </a:solidFill>
              </a:defRPr>
            </a:lvl3pPr>
            <a:lvl4pPr marL="1371600" indent="0" algn="ctr">
              <a:buNone/>
              <a:defRPr sz="1600">
                <a:solidFill>
                  <a:schemeClr val="tx2"/>
                </a:solidFill>
              </a:defRPr>
            </a:lvl4pPr>
            <a:lvl5pPr marL="1828800" indent="0" algn="ctr">
              <a:buNone/>
              <a:defRPr sz="1600">
                <a:solidFill>
                  <a:schemeClr val="tx2"/>
                </a:solidFill>
              </a:defRPr>
            </a:lvl5pPr>
          </a:lstStyle>
          <a:p>
            <a:pPr lvl="0"/>
            <a:r>
              <a:rPr lang="de-DE" dirty="0"/>
              <a:t>Untertitel hinzufügen</a:t>
            </a:r>
          </a:p>
        </p:txBody>
      </p:sp>
      <p:sp>
        <p:nvSpPr>
          <p:cNvPr id="6" name="Textplatzhalter 23">
            <a:extLst>
              <a:ext uri="{FF2B5EF4-FFF2-40B4-BE49-F238E27FC236}">
                <a16:creationId xmlns:a16="http://schemas.microsoft.com/office/drawing/2014/main" id="{30460FE9-187C-BE44-3125-840AA45B6ED1}"/>
              </a:ext>
            </a:extLst>
          </p:cNvPr>
          <p:cNvSpPr>
            <a:spLocks noGrp="1"/>
          </p:cNvSpPr>
          <p:nvPr>
            <p:ph type="body" sz="quarter" idx="13" hasCustomPrompt="1"/>
          </p:nvPr>
        </p:nvSpPr>
        <p:spPr>
          <a:xfrm>
            <a:off x="1371600" y="6232053"/>
            <a:ext cx="4264928" cy="858842"/>
          </a:xfrm>
          <a:prstGeom prst="rect">
            <a:avLst/>
          </a:prstGeom>
        </p:spPr>
        <p:txBody>
          <a:bodyPr>
            <a:noAutofit/>
          </a:bodyPr>
          <a:lstStyle>
            <a:lvl1pPr marL="0" indent="0" algn="ctr">
              <a:buNone/>
              <a:defRPr sz="3200" b="1">
                <a:solidFill>
                  <a:schemeClr val="tx1"/>
                </a:solidFill>
                <a:latin typeface="+mj-lt"/>
              </a:defRPr>
            </a:lvl1pPr>
          </a:lstStyle>
          <a:p>
            <a:pPr lvl="0"/>
            <a:r>
              <a:rPr lang="de-DE" dirty="0"/>
              <a:t>Erster Titel</a:t>
            </a:r>
          </a:p>
        </p:txBody>
      </p:sp>
      <p:sp>
        <p:nvSpPr>
          <p:cNvPr id="7" name="Textplatzhalter 23">
            <a:extLst>
              <a:ext uri="{FF2B5EF4-FFF2-40B4-BE49-F238E27FC236}">
                <a16:creationId xmlns:a16="http://schemas.microsoft.com/office/drawing/2014/main" id="{6AD522AE-6DEE-70FB-8145-46A6FF4C4D9A}"/>
              </a:ext>
            </a:extLst>
          </p:cNvPr>
          <p:cNvSpPr>
            <a:spLocks noGrp="1"/>
          </p:cNvSpPr>
          <p:nvPr>
            <p:ph type="body" sz="quarter" idx="14" hasCustomPrompt="1"/>
          </p:nvPr>
        </p:nvSpPr>
        <p:spPr>
          <a:xfrm>
            <a:off x="6931478" y="6232053"/>
            <a:ext cx="4264928" cy="858842"/>
          </a:xfrm>
          <a:prstGeom prst="rect">
            <a:avLst/>
          </a:prstGeom>
        </p:spPr>
        <p:txBody>
          <a:bodyPr>
            <a:noAutofit/>
          </a:bodyPr>
          <a:lstStyle>
            <a:lvl1pPr marL="0" indent="0" algn="ctr">
              <a:buNone/>
              <a:defRPr sz="3200" b="1">
                <a:solidFill>
                  <a:schemeClr val="tx1"/>
                </a:solidFill>
                <a:latin typeface="+mj-lt"/>
              </a:defRPr>
            </a:lvl1pPr>
          </a:lstStyle>
          <a:p>
            <a:pPr lvl="0"/>
            <a:r>
              <a:rPr lang="de-DE" dirty="0"/>
              <a:t>Zweiter Titel</a:t>
            </a:r>
          </a:p>
        </p:txBody>
      </p:sp>
      <p:sp>
        <p:nvSpPr>
          <p:cNvPr id="8" name="Textplatzhalter 23">
            <a:extLst>
              <a:ext uri="{FF2B5EF4-FFF2-40B4-BE49-F238E27FC236}">
                <a16:creationId xmlns:a16="http://schemas.microsoft.com/office/drawing/2014/main" id="{427EA1EE-E84B-6C14-D26D-68B68AAB2330}"/>
              </a:ext>
            </a:extLst>
          </p:cNvPr>
          <p:cNvSpPr>
            <a:spLocks noGrp="1"/>
          </p:cNvSpPr>
          <p:nvPr>
            <p:ph type="body" sz="quarter" idx="15" hasCustomPrompt="1"/>
          </p:nvPr>
        </p:nvSpPr>
        <p:spPr>
          <a:xfrm>
            <a:off x="12491356" y="6232053"/>
            <a:ext cx="4264928" cy="858842"/>
          </a:xfrm>
          <a:prstGeom prst="rect">
            <a:avLst/>
          </a:prstGeom>
        </p:spPr>
        <p:txBody>
          <a:bodyPr>
            <a:noAutofit/>
          </a:bodyPr>
          <a:lstStyle>
            <a:lvl1pPr marL="0" indent="0" algn="ctr">
              <a:buNone/>
              <a:defRPr sz="3200" b="1">
                <a:solidFill>
                  <a:schemeClr val="tx1"/>
                </a:solidFill>
                <a:latin typeface="+mj-lt"/>
              </a:defRPr>
            </a:lvl1pPr>
          </a:lstStyle>
          <a:p>
            <a:pPr lvl="0"/>
            <a:r>
              <a:rPr lang="de-DE" dirty="0"/>
              <a:t>Dritter Titel</a:t>
            </a:r>
          </a:p>
        </p:txBody>
      </p:sp>
      <p:sp>
        <p:nvSpPr>
          <p:cNvPr id="18" name="Bildplatzhalter 17">
            <a:extLst>
              <a:ext uri="{FF2B5EF4-FFF2-40B4-BE49-F238E27FC236}">
                <a16:creationId xmlns:a16="http://schemas.microsoft.com/office/drawing/2014/main" id="{125E6B34-A5F3-5756-E33A-68AEDB1D9531}"/>
              </a:ext>
            </a:extLst>
          </p:cNvPr>
          <p:cNvSpPr>
            <a:spLocks noGrp="1"/>
          </p:cNvSpPr>
          <p:nvPr>
            <p:ph type="pic" sz="quarter" idx="16"/>
          </p:nvPr>
        </p:nvSpPr>
        <p:spPr>
          <a:xfrm>
            <a:off x="1836808" y="2590693"/>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19" name="Ellipse 18">
            <a:extLst>
              <a:ext uri="{FF2B5EF4-FFF2-40B4-BE49-F238E27FC236}">
                <a16:creationId xmlns:a16="http://schemas.microsoft.com/office/drawing/2014/main" id="{341061FF-2281-DE14-6575-8DF1456D9004}"/>
              </a:ext>
            </a:extLst>
          </p:cNvPr>
          <p:cNvSpPr/>
          <p:nvPr userDrawn="1"/>
        </p:nvSpPr>
        <p:spPr>
          <a:xfrm>
            <a:off x="7372895" y="2574601"/>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0" name="Bildplatzhalter 19">
            <a:extLst>
              <a:ext uri="{FF2B5EF4-FFF2-40B4-BE49-F238E27FC236}">
                <a16:creationId xmlns:a16="http://schemas.microsoft.com/office/drawing/2014/main" id="{50EF0DB1-3EC8-B287-496B-EC5390A4127B}"/>
              </a:ext>
            </a:extLst>
          </p:cNvPr>
          <p:cNvSpPr>
            <a:spLocks noGrp="1"/>
          </p:cNvSpPr>
          <p:nvPr>
            <p:ph type="pic" sz="quarter" idx="17"/>
          </p:nvPr>
        </p:nvSpPr>
        <p:spPr>
          <a:xfrm>
            <a:off x="7372896" y="2579965"/>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21" name="Ellipse 20">
            <a:extLst>
              <a:ext uri="{FF2B5EF4-FFF2-40B4-BE49-F238E27FC236}">
                <a16:creationId xmlns:a16="http://schemas.microsoft.com/office/drawing/2014/main" id="{4AC797BD-AAAE-357C-AB47-3F63BE55631F}"/>
              </a:ext>
            </a:extLst>
          </p:cNvPr>
          <p:cNvSpPr/>
          <p:nvPr userDrawn="1"/>
        </p:nvSpPr>
        <p:spPr>
          <a:xfrm>
            <a:off x="12908984" y="2569237"/>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2" name="Bildplatzhalter 21">
            <a:extLst>
              <a:ext uri="{FF2B5EF4-FFF2-40B4-BE49-F238E27FC236}">
                <a16:creationId xmlns:a16="http://schemas.microsoft.com/office/drawing/2014/main" id="{CA41EA1B-7CEB-03BD-3A10-8472ED2D05B2}"/>
              </a:ext>
            </a:extLst>
          </p:cNvPr>
          <p:cNvSpPr>
            <a:spLocks noGrp="1"/>
          </p:cNvSpPr>
          <p:nvPr>
            <p:ph type="pic" sz="quarter" idx="18"/>
          </p:nvPr>
        </p:nvSpPr>
        <p:spPr>
          <a:xfrm>
            <a:off x="12908985" y="2574601"/>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cxnSp>
        <p:nvCxnSpPr>
          <p:cNvPr id="13" name="Gerader Verbinder 12">
            <a:extLst>
              <a:ext uri="{FF2B5EF4-FFF2-40B4-BE49-F238E27FC236}">
                <a16:creationId xmlns:a16="http://schemas.microsoft.com/office/drawing/2014/main" id="{1AE852A9-E742-9B45-EDFF-3899D9219DAA}"/>
              </a:ext>
            </a:extLst>
          </p:cNvPr>
          <p:cNvCxnSpPr>
            <a:cxnSpLocks/>
            <a:endCxn id="1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D9C52C0A-E811-3E8C-F194-13725FD5F3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6" name="Grafik 15">
            <a:extLst>
              <a:ext uri="{FF2B5EF4-FFF2-40B4-BE49-F238E27FC236}">
                <a16:creationId xmlns:a16="http://schemas.microsoft.com/office/drawing/2014/main" id="{F3D3D7DE-E1E4-F878-A41E-A132DC75696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623" y="9536842"/>
            <a:ext cx="1542218" cy="404940"/>
          </a:xfrm>
          <a:prstGeom prst="rect">
            <a:avLst/>
          </a:prstGeom>
        </p:spPr>
      </p:pic>
      <p:sp>
        <p:nvSpPr>
          <p:cNvPr id="11" name="Titelplatzhalter 1">
            <a:extLst>
              <a:ext uri="{FF2B5EF4-FFF2-40B4-BE49-F238E27FC236}">
                <a16:creationId xmlns:a16="http://schemas.microsoft.com/office/drawing/2014/main" id="{62DB9601-4772-50DC-C115-A882CBAA6632}"/>
              </a:ext>
            </a:extLst>
          </p:cNvPr>
          <p:cNvSpPr>
            <a:spLocks noGrp="1"/>
          </p:cNvSpPr>
          <p:nvPr>
            <p:ph type="title" hasCustomPrompt="1"/>
          </p:nvPr>
        </p:nvSpPr>
        <p:spPr>
          <a:xfrm>
            <a:off x="955754" y="748105"/>
            <a:ext cx="16216373" cy="1345463"/>
          </a:xfrm>
          <a:prstGeom prst="rect">
            <a:avLst/>
          </a:prstGeom>
        </p:spPr>
        <p:txBody>
          <a:bodyPr vert="horz" lIns="91440" tIns="45720" rIns="91440" bIns="45720" rtlCol="0" anchor="ctr">
            <a:noAutofit/>
          </a:bodyPr>
          <a:lstStyle>
            <a:lvl1pPr algn="ctr">
              <a:defRPr>
                <a:solidFill>
                  <a:schemeClr val="tx1"/>
                </a:solidFill>
              </a:defRPr>
            </a:lvl1pPr>
          </a:lstStyle>
          <a:p>
            <a:r>
              <a:rPr lang="de-DE" dirty="0"/>
              <a:t>Folientitel hinzufügen</a:t>
            </a:r>
          </a:p>
        </p:txBody>
      </p:sp>
      <p:sp>
        <p:nvSpPr>
          <p:cNvPr id="2" name="Slide Number Placeholder 1">
            <a:extLst>
              <a:ext uri="{FF2B5EF4-FFF2-40B4-BE49-F238E27FC236}">
                <a16:creationId xmlns:a16="http://schemas.microsoft.com/office/drawing/2014/main" id="{4B13B9F4-CF48-A879-030A-5AB7E8A247D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2973394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2DDF50B-57A6-22D8-7076-F6D8C49F5E9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27024" r="54320"/>
          <a:stretch/>
        </p:blipFill>
        <p:spPr>
          <a:xfrm>
            <a:off x="11874499" y="0"/>
            <a:ext cx="6413501" cy="2502353"/>
          </a:xfrm>
          <a:prstGeom prst="rect">
            <a:avLst/>
          </a:prstGeom>
        </p:spPr>
      </p:pic>
      <p:pic>
        <p:nvPicPr>
          <p:cNvPr id="14" name="Grafik 13">
            <a:extLst>
              <a:ext uri="{FF2B5EF4-FFF2-40B4-BE49-F238E27FC236}">
                <a16:creationId xmlns:a16="http://schemas.microsoft.com/office/drawing/2014/main" id="{A2A2DB0E-3CE4-BF80-4B92-F6138FC6BC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1818" r="54319"/>
          <a:stretch/>
        </p:blipFill>
        <p:spPr>
          <a:xfrm>
            <a:off x="11874498" y="0"/>
            <a:ext cx="6413501" cy="3023757"/>
          </a:xfrm>
          <a:prstGeom prst="rect">
            <a:avLst/>
          </a:prstGeom>
        </p:spPr>
      </p:pic>
      <p:cxnSp>
        <p:nvCxnSpPr>
          <p:cNvPr id="4" name="Gerader Verbinder 3">
            <a:extLst>
              <a:ext uri="{FF2B5EF4-FFF2-40B4-BE49-F238E27FC236}">
                <a16:creationId xmlns:a16="http://schemas.microsoft.com/office/drawing/2014/main" id="{28AB49E7-8F93-DD4E-B45A-915C0B3FA6E5}"/>
              </a:ext>
            </a:extLst>
          </p:cNvPr>
          <p:cNvCxnSpPr>
            <a:cxnSpLocks/>
            <a:endCxn id="5"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0C95D179-2762-DBE3-970C-B9146246CC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8" name="Grafik 7">
            <a:extLst>
              <a:ext uri="{FF2B5EF4-FFF2-40B4-BE49-F238E27FC236}">
                <a16:creationId xmlns:a16="http://schemas.microsoft.com/office/drawing/2014/main" id="{384B0950-4BCE-01E7-848E-12E631D1E43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9" name="Ellipse 8">
            <a:extLst>
              <a:ext uri="{FF2B5EF4-FFF2-40B4-BE49-F238E27FC236}">
                <a16:creationId xmlns:a16="http://schemas.microsoft.com/office/drawing/2014/main" id="{3E06058B-7F54-E06B-F1B3-C8C4A4EE45A3}"/>
              </a:ext>
            </a:extLst>
          </p:cNvPr>
          <p:cNvSpPr/>
          <p:nvPr userDrawn="1"/>
        </p:nvSpPr>
        <p:spPr>
          <a:xfrm>
            <a:off x="1048447" y="3142072"/>
            <a:ext cx="4383255" cy="4383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10" name="Titel 1">
            <a:extLst>
              <a:ext uri="{FF2B5EF4-FFF2-40B4-BE49-F238E27FC236}">
                <a16:creationId xmlns:a16="http://schemas.microsoft.com/office/drawing/2014/main" id="{476FF0EC-1D9E-FCC8-2BDE-2B6575204F3A}"/>
              </a:ext>
            </a:extLst>
          </p:cNvPr>
          <p:cNvSpPr>
            <a:spLocks noGrp="1"/>
          </p:cNvSpPr>
          <p:nvPr>
            <p:ph type="title" hasCustomPrompt="1"/>
          </p:nvPr>
        </p:nvSpPr>
        <p:spPr>
          <a:xfrm>
            <a:off x="927099" y="793114"/>
            <a:ext cx="15773400" cy="1345454"/>
          </a:xfrm>
          <a:prstGeom prst="rect">
            <a:avLst/>
          </a:prstGeom>
        </p:spPr>
        <p:txBody>
          <a:bodyPr anchor="ctr">
            <a:noAutofit/>
          </a:bodyPr>
          <a:lstStyle>
            <a:lvl1pPr algn="l">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B9F5CF3B-4378-9006-D663-CA2635B0276A}"/>
              </a:ext>
            </a:extLst>
          </p:cNvPr>
          <p:cNvSpPr>
            <a:spLocks noGrp="1"/>
          </p:cNvSpPr>
          <p:nvPr>
            <p:ph type="body" sz="quarter" idx="10" hasCustomPrompt="1"/>
          </p:nvPr>
        </p:nvSpPr>
        <p:spPr>
          <a:xfrm>
            <a:off x="6303200" y="4928955"/>
            <a:ext cx="7732113" cy="1817197"/>
          </a:xfrm>
          <a:prstGeom prst="rect">
            <a:avLst/>
          </a:prstGeom>
        </p:spPr>
        <p:txBody>
          <a:bodyPr>
            <a:noAutofit/>
          </a:bodyPr>
          <a:lstStyle>
            <a:lvl1pPr marL="0" indent="0" algn="l">
              <a:buNone/>
              <a:defRPr sz="2400">
                <a:solidFill>
                  <a:schemeClr val="tx1"/>
                </a:solidFill>
              </a:defRPr>
            </a:lvl1pPr>
            <a:lvl2pPr marL="457200" indent="0" algn="l">
              <a:buNone/>
              <a:defRPr sz="2000">
                <a:solidFill>
                  <a:schemeClr val="tx1"/>
                </a:solidFill>
              </a:defRPr>
            </a:lvl2pPr>
            <a:lvl3pPr marL="914400" indent="0" algn="l">
              <a:buNone/>
              <a:defRPr sz="1800">
                <a:solidFill>
                  <a:schemeClr val="tx1"/>
                </a:solidFill>
              </a:defRPr>
            </a:lvl3pPr>
            <a:lvl4pPr marL="1371600" indent="0" algn="l">
              <a:buNone/>
              <a:defRPr sz="1600">
                <a:solidFill>
                  <a:schemeClr val="tx1"/>
                </a:solidFill>
              </a:defRPr>
            </a:lvl4pPr>
            <a:lvl5pPr marL="1828800" indent="0" algn="l">
              <a:buNone/>
              <a:defRPr sz="1600">
                <a:solidFill>
                  <a:schemeClr val="tx1"/>
                </a:solidFill>
              </a:defRPr>
            </a:lvl5pPr>
          </a:lstStyle>
          <a:p>
            <a:pPr lvl="0"/>
            <a:r>
              <a:rPr lang="de-DE" dirty="0"/>
              <a:t>Untertitel hinzufügen</a:t>
            </a:r>
          </a:p>
        </p:txBody>
      </p:sp>
      <p:sp>
        <p:nvSpPr>
          <p:cNvPr id="12" name="Textplatzhalter 23">
            <a:extLst>
              <a:ext uri="{FF2B5EF4-FFF2-40B4-BE49-F238E27FC236}">
                <a16:creationId xmlns:a16="http://schemas.microsoft.com/office/drawing/2014/main" id="{8C6E0D4F-839B-B56E-C2DE-83F949B65F90}"/>
              </a:ext>
            </a:extLst>
          </p:cNvPr>
          <p:cNvSpPr>
            <a:spLocks noGrp="1"/>
          </p:cNvSpPr>
          <p:nvPr>
            <p:ph type="body" sz="quarter" idx="13" hasCustomPrompt="1"/>
          </p:nvPr>
        </p:nvSpPr>
        <p:spPr>
          <a:xfrm>
            <a:off x="6303200" y="3997503"/>
            <a:ext cx="7732113" cy="638812"/>
          </a:xfrm>
          <a:prstGeom prst="rect">
            <a:avLst/>
          </a:prstGeom>
        </p:spPr>
        <p:txBody>
          <a:bodyPr>
            <a:noAutofit/>
          </a:bodyPr>
          <a:lstStyle>
            <a:lvl1pPr marL="0" indent="0" algn="l">
              <a:buNone/>
              <a:defRPr sz="3200" b="1">
                <a:solidFill>
                  <a:schemeClr val="tx1"/>
                </a:solidFill>
                <a:latin typeface="+mj-lt"/>
              </a:defRPr>
            </a:lvl1pPr>
          </a:lstStyle>
          <a:p>
            <a:pPr lvl="0"/>
            <a:r>
              <a:rPr lang="de-DE" dirty="0"/>
              <a:t>Erster Titel</a:t>
            </a:r>
          </a:p>
        </p:txBody>
      </p:sp>
      <p:sp>
        <p:nvSpPr>
          <p:cNvPr id="15" name="Bildplatzhalter 17">
            <a:extLst>
              <a:ext uri="{FF2B5EF4-FFF2-40B4-BE49-F238E27FC236}">
                <a16:creationId xmlns:a16="http://schemas.microsoft.com/office/drawing/2014/main" id="{651A99E3-CBE1-D751-13AD-278D5D7F503E}"/>
              </a:ext>
            </a:extLst>
          </p:cNvPr>
          <p:cNvSpPr>
            <a:spLocks noGrp="1"/>
          </p:cNvSpPr>
          <p:nvPr>
            <p:ph type="pic" sz="quarter" idx="16"/>
          </p:nvPr>
        </p:nvSpPr>
        <p:spPr>
          <a:xfrm>
            <a:off x="1048447" y="3142072"/>
            <a:ext cx="4383255" cy="4383255"/>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2" name="Slide Number Placeholder 1">
            <a:extLst>
              <a:ext uri="{FF2B5EF4-FFF2-40B4-BE49-F238E27FC236}">
                <a16:creationId xmlns:a16="http://schemas.microsoft.com/office/drawing/2014/main" id="{331A0546-BBD6-ABD6-E15B-010843B4DD7F}"/>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2680903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1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48984" y="1212591"/>
            <a:ext cx="3618676" cy="3546303"/>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hasCustomPrompt="1"/>
          </p:nvPr>
        </p:nvSpPr>
        <p:spPr>
          <a:xfrm>
            <a:off x="927100" y="2365375"/>
            <a:ext cx="8216900" cy="6865897"/>
          </a:xfrm>
          <a:prstGeom prst="rect">
            <a:avLst/>
          </a:prstGeo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748983" y="12125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885557" y="12125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885556" y="12125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9748984" y="53433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748983" y="53433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885557" y="53433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885556" y="5343334"/>
            <a:ext cx="3618676" cy="3546303"/>
          </a:xfrm>
          <a:prstGeom prst="snip2DiagRect">
            <a:avLst/>
          </a:prstGeom>
        </p:spPr>
        <p:txBody>
          <a:bodyPr/>
          <a:lstStyle/>
          <a:p>
            <a:endParaRPr lang="de-DE"/>
          </a:p>
        </p:txBody>
      </p:sp>
      <p:cxnSp>
        <p:nvCxnSpPr>
          <p:cNvPr id="16" name="Gerader Verbinder 15">
            <a:extLst>
              <a:ext uri="{FF2B5EF4-FFF2-40B4-BE49-F238E27FC236}">
                <a16:creationId xmlns:a16="http://schemas.microsoft.com/office/drawing/2014/main" id="{5A1C50D5-21E8-7D09-C61C-5F5AC183CB72}"/>
              </a:ext>
            </a:extLst>
          </p:cNvPr>
          <p:cNvCxnSpPr>
            <a:cxnSpLocks/>
            <a:endCxn id="1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AF10726E-74A9-C81A-9945-4D44916DC4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852787" y="9618168"/>
            <a:ext cx="403210" cy="395146"/>
          </a:xfrm>
          <a:prstGeom prst="rect">
            <a:avLst/>
          </a:prstGeom>
        </p:spPr>
      </p:pic>
      <p:pic>
        <p:nvPicPr>
          <p:cNvPr id="19" name="Grafik 18">
            <a:extLst>
              <a:ext uri="{FF2B5EF4-FFF2-40B4-BE49-F238E27FC236}">
                <a16:creationId xmlns:a16="http://schemas.microsoft.com/office/drawing/2014/main" id="{9EFF88DB-19D3-57AF-8747-D75799FCFF1B}"/>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623" y="9536842"/>
            <a:ext cx="1542218" cy="404940"/>
          </a:xfrm>
          <a:prstGeom prst="rect">
            <a:avLst/>
          </a:prstGeom>
        </p:spPr>
      </p:pic>
      <p:sp>
        <p:nvSpPr>
          <p:cNvPr id="12" name="Slide Number Placeholder 1">
            <a:extLst>
              <a:ext uri="{FF2B5EF4-FFF2-40B4-BE49-F238E27FC236}">
                <a16:creationId xmlns:a16="http://schemas.microsoft.com/office/drawing/2014/main" id="{0909BBDD-9EDC-6E51-2ACE-4DD74277B733}"/>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4065900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2 Bild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6" name="Gerader Verbinder 5">
            <a:extLst>
              <a:ext uri="{FF2B5EF4-FFF2-40B4-BE49-F238E27FC236}">
                <a16:creationId xmlns:a16="http://schemas.microsoft.com/office/drawing/2014/main" id="{81AD4833-4616-A898-4684-305D620902BD}"/>
              </a:ext>
            </a:extLst>
          </p:cNvPr>
          <p:cNvCxnSpPr>
            <a:cxnSpLocks/>
            <a:endCxn id="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733C8B7-B4C3-7E07-17F4-4B231DEEF6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5" name="Grafik 14">
            <a:extLst>
              <a:ext uri="{FF2B5EF4-FFF2-40B4-BE49-F238E27FC236}">
                <a16:creationId xmlns:a16="http://schemas.microsoft.com/office/drawing/2014/main" id="{1A44030C-750B-F8BA-988C-3505B194D5E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8" name="Textplatzhalter 23">
            <a:extLst>
              <a:ext uri="{FF2B5EF4-FFF2-40B4-BE49-F238E27FC236}">
                <a16:creationId xmlns:a16="http://schemas.microsoft.com/office/drawing/2014/main" id="{23AE3573-CFF7-8BEF-73B6-4A1F9F39A39A}"/>
              </a:ext>
            </a:extLst>
          </p:cNvPr>
          <p:cNvSpPr>
            <a:spLocks noGrp="1"/>
          </p:cNvSpPr>
          <p:nvPr>
            <p:ph type="body" sz="quarter" idx="10" hasCustomPrompt="1"/>
          </p:nvPr>
        </p:nvSpPr>
        <p:spPr>
          <a:xfrm>
            <a:off x="927100" y="2291134"/>
            <a:ext cx="7982855" cy="2761640"/>
          </a:xfrm>
          <a:prstGeom prst="rect">
            <a:avLst/>
          </a:prstGeom>
        </p:spPr>
        <p:txBody>
          <a:bodyPr>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23">
            <a:extLst>
              <a:ext uri="{FF2B5EF4-FFF2-40B4-BE49-F238E27FC236}">
                <a16:creationId xmlns:a16="http://schemas.microsoft.com/office/drawing/2014/main" id="{EFC2CA97-C8E3-7060-DB14-1C8C5A15A5ED}"/>
              </a:ext>
            </a:extLst>
          </p:cNvPr>
          <p:cNvSpPr>
            <a:spLocks noGrp="1"/>
          </p:cNvSpPr>
          <p:nvPr>
            <p:ph type="body" sz="quarter" idx="11" hasCustomPrompt="1"/>
          </p:nvPr>
        </p:nvSpPr>
        <p:spPr>
          <a:xfrm>
            <a:off x="9256812" y="2291134"/>
            <a:ext cx="7982855" cy="2761640"/>
          </a:xfrm>
          <a:prstGeom prst="rect">
            <a:avLst/>
          </a:prstGeom>
        </p:spPr>
        <p:txBody>
          <a:bodyPr>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23">
            <a:extLst>
              <a:ext uri="{FF2B5EF4-FFF2-40B4-BE49-F238E27FC236}">
                <a16:creationId xmlns:a16="http://schemas.microsoft.com/office/drawing/2014/main" id="{B8D09A3A-79B0-CC30-ECC0-7E0BECACD4C8}"/>
              </a:ext>
            </a:extLst>
          </p:cNvPr>
          <p:cNvSpPr>
            <a:spLocks noGrp="1"/>
          </p:cNvSpPr>
          <p:nvPr>
            <p:ph type="body" sz="quarter" idx="13" hasCustomPrompt="1"/>
          </p:nvPr>
        </p:nvSpPr>
        <p:spPr>
          <a:xfrm>
            <a:off x="927099" y="748105"/>
            <a:ext cx="7982855" cy="1345456"/>
          </a:xfrm>
          <a:prstGeom prst="rect">
            <a:avLst/>
          </a:prstGeom>
        </p:spPr>
        <p:txBody>
          <a:bodyPr anchor="ctr">
            <a:noAutofit/>
          </a:bodyPr>
          <a:lstStyle>
            <a:lvl1pPr marL="0" indent="0">
              <a:buNone/>
              <a:defRPr sz="4400" b="1">
                <a:solidFill>
                  <a:schemeClr val="tx2"/>
                </a:solidFill>
                <a:latin typeface="+mj-lt"/>
              </a:defRPr>
            </a:lvl1pPr>
          </a:lstStyle>
          <a:p>
            <a:pPr lvl="0"/>
            <a:r>
              <a:rPr lang="de-DE" dirty="0"/>
              <a:t>Erster Titel</a:t>
            </a:r>
          </a:p>
        </p:txBody>
      </p:sp>
      <p:sp>
        <p:nvSpPr>
          <p:cNvPr id="11" name="Textplatzhalter 23">
            <a:extLst>
              <a:ext uri="{FF2B5EF4-FFF2-40B4-BE49-F238E27FC236}">
                <a16:creationId xmlns:a16="http://schemas.microsoft.com/office/drawing/2014/main" id="{C0F25689-52AE-4AA0-8D00-A1D3892E49A3}"/>
              </a:ext>
            </a:extLst>
          </p:cNvPr>
          <p:cNvSpPr>
            <a:spLocks noGrp="1"/>
          </p:cNvSpPr>
          <p:nvPr>
            <p:ph type="body" sz="quarter" idx="14" hasCustomPrompt="1"/>
          </p:nvPr>
        </p:nvSpPr>
        <p:spPr>
          <a:xfrm>
            <a:off x="9256812" y="748105"/>
            <a:ext cx="7982855" cy="1345456"/>
          </a:xfrm>
          <a:prstGeom prst="rect">
            <a:avLst/>
          </a:prstGeom>
        </p:spPr>
        <p:txBody>
          <a:bodyPr anchor="ctr">
            <a:noAutofit/>
          </a:bodyPr>
          <a:lstStyle>
            <a:lvl1pPr marL="0" indent="0">
              <a:buNone/>
              <a:defRPr sz="4400" b="1">
                <a:solidFill>
                  <a:schemeClr val="tx2"/>
                </a:solidFill>
                <a:latin typeface="+mj-lt"/>
              </a:defRPr>
            </a:lvl1pPr>
          </a:lstStyle>
          <a:p>
            <a:pPr lvl="0"/>
            <a:r>
              <a:rPr lang="de-DE" dirty="0"/>
              <a:t>Zweiter Titel</a:t>
            </a:r>
          </a:p>
        </p:txBody>
      </p:sp>
      <p:sp>
        <p:nvSpPr>
          <p:cNvPr id="16" name="Rechteck 15">
            <a:extLst>
              <a:ext uri="{FF2B5EF4-FFF2-40B4-BE49-F238E27FC236}">
                <a16:creationId xmlns:a16="http://schemas.microsoft.com/office/drawing/2014/main" id="{31919BCC-8B87-BE1E-556B-CBC651FF99A2}"/>
              </a:ext>
            </a:extLst>
          </p:cNvPr>
          <p:cNvSpPr/>
          <p:nvPr userDrawn="1"/>
        </p:nvSpPr>
        <p:spPr>
          <a:xfrm>
            <a:off x="943545" y="5300288"/>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Bildplatzhalter 4">
            <a:extLst>
              <a:ext uri="{FF2B5EF4-FFF2-40B4-BE49-F238E27FC236}">
                <a16:creationId xmlns:a16="http://schemas.microsoft.com/office/drawing/2014/main" id="{EC9E0B63-6702-9748-353F-29782CE96F1D}"/>
              </a:ext>
            </a:extLst>
          </p:cNvPr>
          <p:cNvSpPr>
            <a:spLocks noGrp="1"/>
          </p:cNvSpPr>
          <p:nvPr>
            <p:ph type="pic" sz="quarter" idx="15"/>
          </p:nvPr>
        </p:nvSpPr>
        <p:spPr>
          <a:xfrm>
            <a:off x="943546" y="5300288"/>
            <a:ext cx="7982856" cy="3674569"/>
          </a:xfrm>
          <a:prstGeom prst="rect">
            <a:avLst/>
          </a:prstGeom>
        </p:spPr>
        <p:txBody>
          <a:bodyPr/>
          <a:lstStyle/>
          <a:p>
            <a:endParaRPr lang="de-DE"/>
          </a:p>
        </p:txBody>
      </p:sp>
      <p:sp>
        <p:nvSpPr>
          <p:cNvPr id="18" name="Rechteck 17">
            <a:extLst>
              <a:ext uri="{FF2B5EF4-FFF2-40B4-BE49-F238E27FC236}">
                <a16:creationId xmlns:a16="http://schemas.microsoft.com/office/drawing/2014/main" id="{D15EC010-A8BB-9D8A-0922-9A2BD884FCCE}"/>
              </a:ext>
            </a:extLst>
          </p:cNvPr>
          <p:cNvSpPr/>
          <p:nvPr userDrawn="1"/>
        </p:nvSpPr>
        <p:spPr>
          <a:xfrm>
            <a:off x="9256812" y="5296836"/>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Bildplatzhalter 4">
            <a:extLst>
              <a:ext uri="{FF2B5EF4-FFF2-40B4-BE49-F238E27FC236}">
                <a16:creationId xmlns:a16="http://schemas.microsoft.com/office/drawing/2014/main" id="{8180CC60-6057-7117-06C5-38E6AE3EE6AB}"/>
              </a:ext>
            </a:extLst>
          </p:cNvPr>
          <p:cNvSpPr>
            <a:spLocks noGrp="1"/>
          </p:cNvSpPr>
          <p:nvPr>
            <p:ph type="pic" sz="quarter" idx="16"/>
          </p:nvPr>
        </p:nvSpPr>
        <p:spPr>
          <a:xfrm>
            <a:off x="9256813" y="5296836"/>
            <a:ext cx="7982856" cy="3674569"/>
          </a:xfrm>
          <a:prstGeom prst="rect">
            <a:avLst/>
          </a:prstGeom>
        </p:spPr>
        <p:txBody>
          <a:bodyPr/>
          <a:lstStyle/>
          <a:p>
            <a:endParaRPr lang="de-DE"/>
          </a:p>
        </p:txBody>
      </p:sp>
      <p:sp>
        <p:nvSpPr>
          <p:cNvPr id="2" name="Slide Number Placeholder 1">
            <a:extLst>
              <a:ext uri="{FF2B5EF4-FFF2-40B4-BE49-F238E27FC236}">
                <a16:creationId xmlns:a16="http://schemas.microsoft.com/office/drawing/2014/main" id="{494E840C-03C1-BF8B-8292-369BF431CBFC}"/>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89856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2" name="Gerader Verbinder 1">
            <a:extLst>
              <a:ext uri="{FF2B5EF4-FFF2-40B4-BE49-F238E27FC236}">
                <a16:creationId xmlns:a16="http://schemas.microsoft.com/office/drawing/2014/main" id="{28E8517E-C058-703B-0EE6-05A4375781C3}"/>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732207F5-4124-BC5C-A590-D3B74A38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BDA4D8BB-6BAC-2FC4-854E-300767DEDA6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pic>
        <p:nvPicPr>
          <p:cNvPr id="6" name="Grafik 5">
            <a:extLst>
              <a:ext uri="{FF2B5EF4-FFF2-40B4-BE49-F238E27FC236}">
                <a16:creationId xmlns:a16="http://schemas.microsoft.com/office/drawing/2014/main" id="{3A3ED0C4-8DDF-5E0A-6C9D-F9783AA439AA}"/>
              </a:ext>
            </a:extLst>
          </p:cNvPr>
          <p:cNvPicPr>
            <a:picLocks noChangeAspect="1"/>
          </p:cNvPicPr>
          <p:nvPr userDrawn="1"/>
        </p:nvPicPr>
        <p:blipFill rotWithShape="1">
          <a:blip r:embed="rId2">
            <a:extLst>
              <a:ext uri="{96DAC541-7B7A-43D3-8B79-37D633B846F1}">
                <asvg:svgBlip xmlns:asvg="http://schemas.microsoft.com/office/drawing/2016/SVG/main" r:embed="rId8"/>
              </a:ext>
            </a:extLst>
          </a:blip>
          <a:srcRect l="710" t="39489" r="37867" b="18487"/>
          <a:stretch/>
        </p:blipFill>
        <p:spPr>
          <a:xfrm rot="10800000" flipV="1">
            <a:off x="0" y="0"/>
            <a:ext cx="8623526" cy="1440986"/>
          </a:xfrm>
          <a:prstGeom prst="rect">
            <a:avLst/>
          </a:prstGeom>
        </p:spPr>
      </p:pic>
      <p:sp>
        <p:nvSpPr>
          <p:cNvPr id="7" name="Rechteck 6">
            <a:extLst>
              <a:ext uri="{FF2B5EF4-FFF2-40B4-BE49-F238E27FC236}">
                <a16:creationId xmlns:a16="http://schemas.microsoft.com/office/drawing/2014/main" id="{3E3639B7-E1AF-9F27-1AD6-8FC5D73D3E6C}"/>
              </a:ext>
            </a:extLst>
          </p:cNvPr>
          <p:cNvSpPr/>
          <p:nvPr userDrawn="1"/>
        </p:nvSpPr>
        <p:spPr>
          <a:xfrm>
            <a:off x="1030629" y="5898502"/>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Bildplatzhalter 4">
            <a:extLst>
              <a:ext uri="{FF2B5EF4-FFF2-40B4-BE49-F238E27FC236}">
                <a16:creationId xmlns:a16="http://schemas.microsoft.com/office/drawing/2014/main" id="{E6756066-4F0D-53FF-B0CE-280814E1F0ED}"/>
              </a:ext>
            </a:extLst>
          </p:cNvPr>
          <p:cNvSpPr>
            <a:spLocks noGrp="1"/>
          </p:cNvSpPr>
          <p:nvPr>
            <p:ph type="pic" sz="quarter" idx="15"/>
          </p:nvPr>
        </p:nvSpPr>
        <p:spPr>
          <a:xfrm>
            <a:off x="1030629" y="5898502"/>
            <a:ext cx="7999185" cy="3431955"/>
          </a:xfrm>
          <a:prstGeom prst="rect">
            <a:avLst/>
          </a:prstGeom>
        </p:spPr>
        <p:txBody>
          <a:bodyPr/>
          <a:lstStyle/>
          <a:p>
            <a:endParaRPr lang="de-DE"/>
          </a:p>
        </p:txBody>
      </p:sp>
      <p:sp>
        <p:nvSpPr>
          <p:cNvPr id="9" name="Rechteck 8">
            <a:extLst>
              <a:ext uri="{FF2B5EF4-FFF2-40B4-BE49-F238E27FC236}">
                <a16:creationId xmlns:a16="http://schemas.microsoft.com/office/drawing/2014/main" id="{5C680D5E-80AB-F24E-4B87-182B2FE80501}"/>
              </a:ext>
            </a:extLst>
          </p:cNvPr>
          <p:cNvSpPr/>
          <p:nvPr userDrawn="1"/>
        </p:nvSpPr>
        <p:spPr>
          <a:xfrm>
            <a:off x="9256812" y="5895050"/>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Bildplatzhalter 4">
            <a:extLst>
              <a:ext uri="{FF2B5EF4-FFF2-40B4-BE49-F238E27FC236}">
                <a16:creationId xmlns:a16="http://schemas.microsoft.com/office/drawing/2014/main" id="{D356443A-FA00-60BE-6F2C-9CB9ACCE56E1}"/>
              </a:ext>
            </a:extLst>
          </p:cNvPr>
          <p:cNvSpPr>
            <a:spLocks noGrp="1"/>
          </p:cNvSpPr>
          <p:nvPr>
            <p:ph type="pic" sz="quarter" idx="16"/>
          </p:nvPr>
        </p:nvSpPr>
        <p:spPr>
          <a:xfrm>
            <a:off x="9256812" y="5895050"/>
            <a:ext cx="7999185" cy="3431955"/>
          </a:xfrm>
          <a:prstGeom prst="rect">
            <a:avLst/>
          </a:prstGeom>
        </p:spPr>
        <p:txBody>
          <a:bodyPr/>
          <a:lstStyle/>
          <a:p>
            <a:endParaRPr lang="de-DE"/>
          </a:p>
        </p:txBody>
      </p:sp>
      <p:sp>
        <p:nvSpPr>
          <p:cNvPr id="17" name="Rechteck 16">
            <a:extLst>
              <a:ext uri="{FF2B5EF4-FFF2-40B4-BE49-F238E27FC236}">
                <a16:creationId xmlns:a16="http://schemas.microsoft.com/office/drawing/2014/main" id="{E0B528E4-B31F-C42D-8B94-62BD0F6D9EF3}"/>
              </a:ext>
            </a:extLst>
          </p:cNvPr>
          <p:cNvSpPr/>
          <p:nvPr userDrawn="1"/>
        </p:nvSpPr>
        <p:spPr>
          <a:xfrm>
            <a:off x="1030628" y="2206439"/>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Bildplatzhalter 4">
            <a:extLst>
              <a:ext uri="{FF2B5EF4-FFF2-40B4-BE49-F238E27FC236}">
                <a16:creationId xmlns:a16="http://schemas.microsoft.com/office/drawing/2014/main" id="{1CDC98DA-4A0E-A7BB-0812-1CCE4AE0D6A3}"/>
              </a:ext>
            </a:extLst>
          </p:cNvPr>
          <p:cNvSpPr>
            <a:spLocks noGrp="1"/>
          </p:cNvSpPr>
          <p:nvPr>
            <p:ph type="pic" sz="quarter" idx="17"/>
          </p:nvPr>
        </p:nvSpPr>
        <p:spPr>
          <a:xfrm>
            <a:off x="1030628" y="2206439"/>
            <a:ext cx="7999185" cy="3431955"/>
          </a:xfrm>
          <a:prstGeom prst="rect">
            <a:avLst/>
          </a:prstGeom>
        </p:spPr>
        <p:txBody>
          <a:bodyPr/>
          <a:lstStyle/>
          <a:p>
            <a:endParaRPr lang="de-DE"/>
          </a:p>
        </p:txBody>
      </p:sp>
      <p:sp>
        <p:nvSpPr>
          <p:cNvPr id="19" name="Rechteck 18">
            <a:extLst>
              <a:ext uri="{FF2B5EF4-FFF2-40B4-BE49-F238E27FC236}">
                <a16:creationId xmlns:a16="http://schemas.microsoft.com/office/drawing/2014/main" id="{6FF9D5BB-143E-348C-084C-67626FEE8017}"/>
              </a:ext>
            </a:extLst>
          </p:cNvPr>
          <p:cNvSpPr/>
          <p:nvPr userDrawn="1"/>
        </p:nvSpPr>
        <p:spPr>
          <a:xfrm>
            <a:off x="9256811" y="2202987"/>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Bildplatzhalter 4">
            <a:extLst>
              <a:ext uri="{FF2B5EF4-FFF2-40B4-BE49-F238E27FC236}">
                <a16:creationId xmlns:a16="http://schemas.microsoft.com/office/drawing/2014/main" id="{96F27411-C098-1940-A119-14E0932CE114}"/>
              </a:ext>
            </a:extLst>
          </p:cNvPr>
          <p:cNvSpPr>
            <a:spLocks noGrp="1"/>
          </p:cNvSpPr>
          <p:nvPr>
            <p:ph type="pic" sz="quarter" idx="18"/>
          </p:nvPr>
        </p:nvSpPr>
        <p:spPr>
          <a:xfrm>
            <a:off x="9256811" y="2202987"/>
            <a:ext cx="7999185" cy="3431955"/>
          </a:xfrm>
          <a:prstGeom prst="rect">
            <a:avLst/>
          </a:prstGeom>
        </p:spPr>
        <p:txBody>
          <a:bodyPr/>
          <a:lstStyle/>
          <a:p>
            <a:endParaRPr lang="de-DE"/>
          </a:p>
        </p:txBody>
      </p:sp>
      <p:sp>
        <p:nvSpPr>
          <p:cNvPr id="21" name="Textplatzhalter 23">
            <a:extLst>
              <a:ext uri="{FF2B5EF4-FFF2-40B4-BE49-F238E27FC236}">
                <a16:creationId xmlns:a16="http://schemas.microsoft.com/office/drawing/2014/main" id="{FF9E0D74-E730-F96C-E70E-89CD07BBC537}"/>
              </a:ext>
            </a:extLst>
          </p:cNvPr>
          <p:cNvSpPr>
            <a:spLocks noGrp="1"/>
          </p:cNvSpPr>
          <p:nvPr>
            <p:ph type="body" sz="quarter" idx="13" hasCustomPrompt="1"/>
          </p:nvPr>
        </p:nvSpPr>
        <p:spPr>
          <a:xfrm>
            <a:off x="927099" y="748105"/>
            <a:ext cx="16506462" cy="1345456"/>
          </a:xfrm>
          <a:prstGeom prst="rect">
            <a:avLst/>
          </a:prstGeom>
        </p:spPr>
        <p:txBody>
          <a:bodyPr anchor="ctr">
            <a:noAutofit/>
          </a:bodyPr>
          <a:lstStyle>
            <a:lvl1pPr marL="0" indent="0">
              <a:buNone/>
              <a:defRPr sz="4400" b="1">
                <a:solidFill>
                  <a:schemeClr val="tx1"/>
                </a:solidFill>
                <a:latin typeface="+mj-lt"/>
              </a:defRPr>
            </a:lvl1pPr>
          </a:lstStyle>
          <a:p>
            <a:pPr lvl="0"/>
            <a:r>
              <a:rPr lang="de-DE" dirty="0"/>
              <a:t>Folientitel</a:t>
            </a:r>
          </a:p>
        </p:txBody>
      </p:sp>
      <p:sp>
        <p:nvSpPr>
          <p:cNvPr id="10" name="Slide Number Placeholder 1">
            <a:extLst>
              <a:ext uri="{FF2B5EF4-FFF2-40B4-BE49-F238E27FC236}">
                <a16:creationId xmlns:a16="http://schemas.microsoft.com/office/drawing/2014/main" id="{56B2CC55-20BE-474F-4E69-8DE9795F632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3603999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6">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sp>
        <p:nvSpPr>
          <p:cNvPr id="10" name="Rechteck 9">
            <a:extLst>
              <a:ext uri="{FF2B5EF4-FFF2-40B4-BE49-F238E27FC236}">
                <a16:creationId xmlns:a16="http://schemas.microsoft.com/office/drawing/2014/main" id="{35AF3E47-86E8-6CE3-32A7-21C8058A33D6}"/>
              </a:ext>
            </a:extLst>
          </p:cNvPr>
          <p:cNvSpPr/>
          <p:nvPr userDrawn="1"/>
        </p:nvSpPr>
        <p:spPr>
          <a:xfrm>
            <a:off x="1048447"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Bildplatzhalter 4">
            <a:extLst>
              <a:ext uri="{FF2B5EF4-FFF2-40B4-BE49-F238E27FC236}">
                <a16:creationId xmlns:a16="http://schemas.microsoft.com/office/drawing/2014/main" id="{E41E6DCD-9767-0063-B33E-6D01AC3ECE72}"/>
              </a:ext>
            </a:extLst>
          </p:cNvPr>
          <p:cNvSpPr>
            <a:spLocks noGrp="1"/>
          </p:cNvSpPr>
          <p:nvPr>
            <p:ph type="pic" sz="quarter" idx="15"/>
          </p:nvPr>
        </p:nvSpPr>
        <p:spPr>
          <a:xfrm>
            <a:off x="1048448" y="5870362"/>
            <a:ext cx="5174552" cy="3431955"/>
          </a:xfrm>
          <a:prstGeom prst="rect">
            <a:avLst/>
          </a:prstGeom>
        </p:spPr>
        <p:txBody>
          <a:bodyPr/>
          <a:lstStyle/>
          <a:p>
            <a:endParaRPr lang="de-DE"/>
          </a:p>
        </p:txBody>
      </p:sp>
      <p:sp>
        <p:nvSpPr>
          <p:cNvPr id="25" name="Rechteck 24">
            <a:extLst>
              <a:ext uri="{FF2B5EF4-FFF2-40B4-BE49-F238E27FC236}">
                <a16:creationId xmlns:a16="http://schemas.microsoft.com/office/drawing/2014/main" id="{FEF35226-22C1-9938-A1BB-3D6698292911}"/>
              </a:ext>
            </a:extLst>
          </p:cNvPr>
          <p:cNvSpPr/>
          <p:nvPr userDrawn="1"/>
        </p:nvSpPr>
        <p:spPr>
          <a:xfrm>
            <a:off x="6552928"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Bildplatzhalter 4">
            <a:extLst>
              <a:ext uri="{FF2B5EF4-FFF2-40B4-BE49-F238E27FC236}">
                <a16:creationId xmlns:a16="http://schemas.microsoft.com/office/drawing/2014/main" id="{8ADC2FB7-63CA-1FF3-FE21-56F9971FE227}"/>
              </a:ext>
            </a:extLst>
          </p:cNvPr>
          <p:cNvSpPr>
            <a:spLocks noGrp="1"/>
          </p:cNvSpPr>
          <p:nvPr>
            <p:ph type="pic" sz="quarter" idx="16"/>
          </p:nvPr>
        </p:nvSpPr>
        <p:spPr>
          <a:xfrm>
            <a:off x="6552929" y="5870362"/>
            <a:ext cx="5174552" cy="3431955"/>
          </a:xfrm>
          <a:prstGeom prst="rect">
            <a:avLst/>
          </a:prstGeom>
        </p:spPr>
        <p:txBody>
          <a:bodyPr/>
          <a:lstStyle>
            <a:lvl1pPr>
              <a:defRPr u="sng"/>
            </a:lvl1pPr>
          </a:lstStyle>
          <a:p>
            <a:endParaRPr lang="de-DE"/>
          </a:p>
        </p:txBody>
      </p:sp>
      <p:sp>
        <p:nvSpPr>
          <p:cNvPr id="27" name="Rechteck 26">
            <a:extLst>
              <a:ext uri="{FF2B5EF4-FFF2-40B4-BE49-F238E27FC236}">
                <a16:creationId xmlns:a16="http://schemas.microsoft.com/office/drawing/2014/main" id="{839C69B3-372B-3E2F-61BF-F39117216448}"/>
              </a:ext>
            </a:extLst>
          </p:cNvPr>
          <p:cNvSpPr/>
          <p:nvPr userDrawn="1"/>
        </p:nvSpPr>
        <p:spPr>
          <a:xfrm>
            <a:off x="1048446"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Bildplatzhalter 4">
            <a:extLst>
              <a:ext uri="{FF2B5EF4-FFF2-40B4-BE49-F238E27FC236}">
                <a16:creationId xmlns:a16="http://schemas.microsoft.com/office/drawing/2014/main" id="{6DD46421-E4FE-EE32-D14E-B164B5B77F3A}"/>
              </a:ext>
            </a:extLst>
          </p:cNvPr>
          <p:cNvSpPr>
            <a:spLocks noGrp="1"/>
          </p:cNvSpPr>
          <p:nvPr>
            <p:ph type="pic" sz="quarter" idx="17"/>
          </p:nvPr>
        </p:nvSpPr>
        <p:spPr>
          <a:xfrm>
            <a:off x="1048447" y="2178299"/>
            <a:ext cx="5174552" cy="3431955"/>
          </a:xfrm>
          <a:prstGeom prst="rect">
            <a:avLst/>
          </a:prstGeom>
        </p:spPr>
        <p:txBody>
          <a:bodyPr/>
          <a:lstStyle/>
          <a:p>
            <a:endParaRPr lang="de-DE"/>
          </a:p>
        </p:txBody>
      </p:sp>
      <p:sp>
        <p:nvSpPr>
          <p:cNvPr id="29" name="Rechteck 28">
            <a:extLst>
              <a:ext uri="{FF2B5EF4-FFF2-40B4-BE49-F238E27FC236}">
                <a16:creationId xmlns:a16="http://schemas.microsoft.com/office/drawing/2014/main" id="{A1D64073-8815-B896-FD4A-39890A2CC9CB}"/>
              </a:ext>
            </a:extLst>
          </p:cNvPr>
          <p:cNvSpPr/>
          <p:nvPr userDrawn="1"/>
        </p:nvSpPr>
        <p:spPr>
          <a:xfrm>
            <a:off x="6552927"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Bildplatzhalter 4">
            <a:extLst>
              <a:ext uri="{FF2B5EF4-FFF2-40B4-BE49-F238E27FC236}">
                <a16:creationId xmlns:a16="http://schemas.microsoft.com/office/drawing/2014/main" id="{E1543EEA-41BE-65D0-147F-BB9CC2AA894B}"/>
              </a:ext>
            </a:extLst>
          </p:cNvPr>
          <p:cNvSpPr>
            <a:spLocks noGrp="1"/>
          </p:cNvSpPr>
          <p:nvPr>
            <p:ph type="pic" sz="quarter" idx="18"/>
          </p:nvPr>
        </p:nvSpPr>
        <p:spPr>
          <a:xfrm>
            <a:off x="6552928" y="2178299"/>
            <a:ext cx="5174552" cy="3431955"/>
          </a:xfrm>
          <a:prstGeom prst="rect">
            <a:avLst/>
          </a:prstGeom>
        </p:spPr>
        <p:txBody>
          <a:bodyPr/>
          <a:lstStyle/>
          <a:p>
            <a:endParaRPr lang="de-DE"/>
          </a:p>
        </p:txBody>
      </p:sp>
      <p:sp>
        <p:nvSpPr>
          <p:cNvPr id="2" name="Rechteck 1">
            <a:extLst>
              <a:ext uri="{FF2B5EF4-FFF2-40B4-BE49-F238E27FC236}">
                <a16:creationId xmlns:a16="http://schemas.microsoft.com/office/drawing/2014/main" id="{3CBAAE23-7885-63AE-C978-B8BD04810E9F}"/>
              </a:ext>
            </a:extLst>
          </p:cNvPr>
          <p:cNvSpPr/>
          <p:nvPr userDrawn="1"/>
        </p:nvSpPr>
        <p:spPr>
          <a:xfrm>
            <a:off x="12044708" y="585899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Bildplatzhalter 4">
            <a:extLst>
              <a:ext uri="{FF2B5EF4-FFF2-40B4-BE49-F238E27FC236}">
                <a16:creationId xmlns:a16="http://schemas.microsoft.com/office/drawing/2014/main" id="{C4C7032C-92A2-CC52-4E65-8DCC1F550D17}"/>
              </a:ext>
            </a:extLst>
          </p:cNvPr>
          <p:cNvSpPr>
            <a:spLocks noGrp="1"/>
          </p:cNvSpPr>
          <p:nvPr>
            <p:ph type="pic" sz="quarter" idx="19"/>
          </p:nvPr>
        </p:nvSpPr>
        <p:spPr>
          <a:xfrm>
            <a:off x="12044709" y="5858992"/>
            <a:ext cx="5174552" cy="3431955"/>
          </a:xfrm>
          <a:prstGeom prst="rect">
            <a:avLst/>
          </a:prstGeom>
        </p:spPr>
        <p:txBody>
          <a:bodyPr/>
          <a:lstStyle>
            <a:lvl1pPr>
              <a:defRPr u="sng"/>
            </a:lvl1pPr>
          </a:lstStyle>
          <a:p>
            <a:endParaRPr lang="de-DE"/>
          </a:p>
        </p:txBody>
      </p:sp>
      <p:sp>
        <p:nvSpPr>
          <p:cNvPr id="4" name="Rechteck 3">
            <a:extLst>
              <a:ext uri="{FF2B5EF4-FFF2-40B4-BE49-F238E27FC236}">
                <a16:creationId xmlns:a16="http://schemas.microsoft.com/office/drawing/2014/main" id="{47984077-DCC4-C08E-FEB5-52C97797AFC3}"/>
              </a:ext>
            </a:extLst>
          </p:cNvPr>
          <p:cNvSpPr/>
          <p:nvPr userDrawn="1"/>
        </p:nvSpPr>
        <p:spPr>
          <a:xfrm>
            <a:off x="12044707" y="216692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87EEAEC-A7DE-5376-B249-D54416730AB1}"/>
              </a:ext>
            </a:extLst>
          </p:cNvPr>
          <p:cNvSpPr>
            <a:spLocks noGrp="1"/>
          </p:cNvSpPr>
          <p:nvPr>
            <p:ph type="pic" sz="quarter" idx="20"/>
          </p:nvPr>
        </p:nvSpPr>
        <p:spPr>
          <a:xfrm>
            <a:off x="12044708" y="2166929"/>
            <a:ext cx="5174552" cy="3431955"/>
          </a:xfrm>
          <a:prstGeom prst="rect">
            <a:avLst/>
          </a:prstGeom>
        </p:spPr>
        <p:txBody>
          <a:bodyPr/>
          <a:lstStyle/>
          <a:p>
            <a:endParaRPr lang="de-DE"/>
          </a:p>
        </p:txBody>
      </p:sp>
      <p:cxnSp>
        <p:nvCxnSpPr>
          <p:cNvPr id="6" name="Gerader Verbinder 5">
            <a:extLst>
              <a:ext uri="{FF2B5EF4-FFF2-40B4-BE49-F238E27FC236}">
                <a16:creationId xmlns:a16="http://schemas.microsoft.com/office/drawing/2014/main" id="{2F057C2A-4A4E-4A1C-3D7F-97EA48AA8442}"/>
              </a:ext>
            </a:extLst>
          </p:cNvPr>
          <p:cNvCxnSpPr>
            <a:cxnSpLocks/>
            <a:endCxn id="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AC08E072-86CB-BEEA-1B8A-82F7BB4B45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9" name="Grafik 8">
            <a:extLst>
              <a:ext uri="{FF2B5EF4-FFF2-40B4-BE49-F238E27FC236}">
                <a16:creationId xmlns:a16="http://schemas.microsoft.com/office/drawing/2014/main" id="{6B680165-5FC5-0199-F476-A700632C540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12" name="Textplatzhalter 23">
            <a:extLst>
              <a:ext uri="{FF2B5EF4-FFF2-40B4-BE49-F238E27FC236}">
                <a16:creationId xmlns:a16="http://schemas.microsoft.com/office/drawing/2014/main" id="{A04B3075-C5D9-EC4D-B8D5-FF7A069267A8}"/>
              </a:ext>
            </a:extLst>
          </p:cNvPr>
          <p:cNvSpPr>
            <a:spLocks noGrp="1"/>
          </p:cNvSpPr>
          <p:nvPr>
            <p:ph type="body" sz="quarter" idx="13" hasCustomPrompt="1"/>
          </p:nvPr>
        </p:nvSpPr>
        <p:spPr>
          <a:xfrm>
            <a:off x="927099" y="748105"/>
            <a:ext cx="16506462" cy="1345456"/>
          </a:xfrm>
          <a:prstGeom prst="rect">
            <a:avLst/>
          </a:prstGeom>
        </p:spPr>
        <p:txBody>
          <a:bodyPr anchor="ctr">
            <a:noAutofit/>
          </a:bodyPr>
          <a:lstStyle>
            <a:lvl1pPr marL="0" indent="0">
              <a:buNone/>
              <a:defRPr sz="4400" b="1">
                <a:solidFill>
                  <a:schemeClr val="tx1"/>
                </a:solidFill>
                <a:latin typeface="+mj-lt"/>
              </a:defRPr>
            </a:lvl1pPr>
          </a:lstStyle>
          <a:p>
            <a:pPr lvl="0"/>
            <a:r>
              <a:rPr lang="de-DE" dirty="0"/>
              <a:t>Folientitel</a:t>
            </a:r>
          </a:p>
        </p:txBody>
      </p:sp>
      <p:sp>
        <p:nvSpPr>
          <p:cNvPr id="13" name="Slide Number Placeholder 1">
            <a:extLst>
              <a:ext uri="{FF2B5EF4-FFF2-40B4-BE49-F238E27FC236}">
                <a16:creationId xmlns:a16="http://schemas.microsoft.com/office/drawing/2014/main" id="{64BF366C-1760-66DC-C0CA-8C87EF21F20D}"/>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1313435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8">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97794" y="1263391"/>
            <a:ext cx="3618676" cy="3546303"/>
          </a:xfrm>
          <a:prstGeom prst="snip2DiagRect">
            <a:avLst/>
          </a:prstGeom>
        </p:spPr>
      </p:pic>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397793" y="12633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534367" y="12633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534366" y="12633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9397794" y="53941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397793" y="53941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534367" y="53941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534366" y="5394134"/>
            <a:ext cx="3618676" cy="3546303"/>
          </a:xfrm>
          <a:prstGeom prst="snip2DiagRect">
            <a:avLst/>
          </a:prstGeom>
        </p:spPr>
        <p:txBody>
          <a:bodyPr/>
          <a:lstStyle/>
          <a:p>
            <a:endParaRPr lang="de-DE"/>
          </a:p>
        </p:txBody>
      </p:sp>
      <p:pic>
        <p:nvPicPr>
          <p:cNvPr id="16" name="Grafik 15">
            <a:extLst>
              <a:ext uri="{FF2B5EF4-FFF2-40B4-BE49-F238E27FC236}">
                <a16:creationId xmlns:a16="http://schemas.microsoft.com/office/drawing/2014/main" id="{F9DA1915-CB0D-1E03-45A6-64A863C49DEA}"/>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124648" y="1263362"/>
            <a:ext cx="3618676" cy="3546303"/>
          </a:xfrm>
          <a:prstGeom prst="snip2DiagRect">
            <a:avLst/>
          </a:prstGeom>
        </p:spPr>
      </p:pic>
      <p:sp>
        <p:nvSpPr>
          <p:cNvPr id="17" name="Bildplatzhalter 3">
            <a:extLst>
              <a:ext uri="{FF2B5EF4-FFF2-40B4-BE49-F238E27FC236}">
                <a16:creationId xmlns:a16="http://schemas.microsoft.com/office/drawing/2014/main" id="{AEB26EBE-593A-0D97-C968-A17B0B9EA278}"/>
              </a:ext>
            </a:extLst>
          </p:cNvPr>
          <p:cNvSpPr>
            <a:spLocks noGrp="1"/>
          </p:cNvSpPr>
          <p:nvPr>
            <p:ph type="pic" sz="quarter" idx="15"/>
          </p:nvPr>
        </p:nvSpPr>
        <p:spPr>
          <a:xfrm>
            <a:off x="1124647" y="1263333"/>
            <a:ext cx="3618676" cy="3546303"/>
          </a:xfrm>
          <a:prstGeom prst="snip2DiagRect">
            <a:avLst/>
          </a:prstGeom>
        </p:spPr>
        <p:txBody>
          <a:bodyPr/>
          <a:lstStyle/>
          <a:p>
            <a:endParaRPr lang="de-DE"/>
          </a:p>
        </p:txBody>
      </p:sp>
      <p:pic>
        <p:nvPicPr>
          <p:cNvPr id="18" name="Grafik 17">
            <a:extLst>
              <a:ext uri="{FF2B5EF4-FFF2-40B4-BE49-F238E27FC236}">
                <a16:creationId xmlns:a16="http://schemas.microsoft.com/office/drawing/2014/main" id="{0D094588-D185-5CC0-FBA4-9954F9D375D4}"/>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5261221" y="1263362"/>
            <a:ext cx="3618676" cy="3546303"/>
          </a:xfrm>
          <a:prstGeom prst="snip2DiagRect">
            <a:avLst/>
          </a:prstGeom>
        </p:spPr>
      </p:pic>
      <p:sp>
        <p:nvSpPr>
          <p:cNvPr id="19" name="Bildplatzhalter 3">
            <a:extLst>
              <a:ext uri="{FF2B5EF4-FFF2-40B4-BE49-F238E27FC236}">
                <a16:creationId xmlns:a16="http://schemas.microsoft.com/office/drawing/2014/main" id="{CC497E28-BCFD-52CE-B506-89689EF15AEE}"/>
              </a:ext>
            </a:extLst>
          </p:cNvPr>
          <p:cNvSpPr>
            <a:spLocks noGrp="1"/>
          </p:cNvSpPr>
          <p:nvPr>
            <p:ph type="pic" sz="quarter" idx="16"/>
          </p:nvPr>
        </p:nvSpPr>
        <p:spPr>
          <a:xfrm>
            <a:off x="5261220" y="1263333"/>
            <a:ext cx="3618676" cy="3546303"/>
          </a:xfrm>
          <a:prstGeom prst="snip2DiagRect">
            <a:avLst/>
          </a:prstGeom>
        </p:spPr>
        <p:txBody>
          <a:bodyPr/>
          <a:lstStyle/>
          <a:p>
            <a:endParaRPr lang="de-DE"/>
          </a:p>
        </p:txBody>
      </p:sp>
      <p:pic>
        <p:nvPicPr>
          <p:cNvPr id="20" name="Grafik 19">
            <a:extLst>
              <a:ext uri="{FF2B5EF4-FFF2-40B4-BE49-F238E27FC236}">
                <a16:creationId xmlns:a16="http://schemas.microsoft.com/office/drawing/2014/main" id="{DD87F6BB-D5D5-5B2C-BF82-8C577E47E374}"/>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124648" y="5394134"/>
            <a:ext cx="3618676" cy="3546303"/>
          </a:xfrm>
          <a:prstGeom prst="snip2DiagRect">
            <a:avLst/>
          </a:prstGeom>
        </p:spPr>
      </p:pic>
      <p:sp>
        <p:nvSpPr>
          <p:cNvPr id="21" name="Bildplatzhalter 3">
            <a:extLst>
              <a:ext uri="{FF2B5EF4-FFF2-40B4-BE49-F238E27FC236}">
                <a16:creationId xmlns:a16="http://schemas.microsoft.com/office/drawing/2014/main" id="{07DE9FA5-0E74-8479-9F02-5E0116F9B39E}"/>
              </a:ext>
            </a:extLst>
          </p:cNvPr>
          <p:cNvSpPr>
            <a:spLocks noGrp="1"/>
          </p:cNvSpPr>
          <p:nvPr>
            <p:ph type="pic" sz="quarter" idx="17"/>
          </p:nvPr>
        </p:nvSpPr>
        <p:spPr>
          <a:xfrm>
            <a:off x="1124647" y="5394105"/>
            <a:ext cx="3618676" cy="3546303"/>
          </a:xfrm>
          <a:prstGeom prst="snip2DiagRect">
            <a:avLst/>
          </a:prstGeom>
        </p:spPr>
        <p:txBody>
          <a:bodyPr/>
          <a:lstStyle/>
          <a:p>
            <a:endParaRPr lang="de-DE"/>
          </a:p>
        </p:txBody>
      </p:sp>
      <p:pic>
        <p:nvPicPr>
          <p:cNvPr id="22" name="Grafik 21">
            <a:extLst>
              <a:ext uri="{FF2B5EF4-FFF2-40B4-BE49-F238E27FC236}">
                <a16:creationId xmlns:a16="http://schemas.microsoft.com/office/drawing/2014/main" id="{33A83339-DB85-B304-513D-9B1A5AE38DC3}"/>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5261221" y="5394134"/>
            <a:ext cx="3618676" cy="3546303"/>
          </a:xfrm>
          <a:prstGeom prst="snip2DiagRect">
            <a:avLst/>
          </a:prstGeom>
        </p:spPr>
      </p:pic>
      <p:sp>
        <p:nvSpPr>
          <p:cNvPr id="24" name="Bildplatzhalter 3">
            <a:extLst>
              <a:ext uri="{FF2B5EF4-FFF2-40B4-BE49-F238E27FC236}">
                <a16:creationId xmlns:a16="http://schemas.microsoft.com/office/drawing/2014/main" id="{5EE82B10-4F11-8175-EAAD-3F196105612C}"/>
              </a:ext>
            </a:extLst>
          </p:cNvPr>
          <p:cNvSpPr>
            <a:spLocks noGrp="1"/>
          </p:cNvSpPr>
          <p:nvPr>
            <p:ph type="pic" sz="quarter" idx="18"/>
          </p:nvPr>
        </p:nvSpPr>
        <p:spPr>
          <a:xfrm>
            <a:off x="5261220" y="5394105"/>
            <a:ext cx="3618676" cy="3546303"/>
          </a:xfrm>
          <a:prstGeom prst="snip2DiagRect">
            <a:avLst/>
          </a:prstGeom>
        </p:spPr>
        <p:txBody>
          <a:bodyPr/>
          <a:lstStyle/>
          <a:p>
            <a:endParaRPr lang="de-DE"/>
          </a:p>
        </p:txBody>
      </p:sp>
      <p:cxnSp>
        <p:nvCxnSpPr>
          <p:cNvPr id="10" name="Gerader Verbinder 9">
            <a:extLst>
              <a:ext uri="{FF2B5EF4-FFF2-40B4-BE49-F238E27FC236}">
                <a16:creationId xmlns:a16="http://schemas.microsoft.com/office/drawing/2014/main" id="{8CA9EA5F-5A85-F2B5-1D96-D43113AFE70E}"/>
              </a:ext>
            </a:extLst>
          </p:cNvPr>
          <p:cNvCxnSpPr>
            <a:cxnSpLocks/>
            <a:endCxn id="11"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6EEEA868-AF9C-7EA1-861F-8894CEB68B6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852787" y="9618168"/>
            <a:ext cx="403210" cy="395146"/>
          </a:xfrm>
          <a:prstGeom prst="rect">
            <a:avLst/>
          </a:prstGeom>
        </p:spPr>
      </p:pic>
      <p:pic>
        <p:nvPicPr>
          <p:cNvPr id="26" name="Grafik 25">
            <a:extLst>
              <a:ext uri="{FF2B5EF4-FFF2-40B4-BE49-F238E27FC236}">
                <a16:creationId xmlns:a16="http://schemas.microsoft.com/office/drawing/2014/main" id="{69AE4C82-16CC-CE23-0EFF-52E42ECC16D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623" y="9536842"/>
            <a:ext cx="1542218" cy="404940"/>
          </a:xfrm>
          <a:prstGeom prst="rect">
            <a:avLst/>
          </a:prstGeom>
        </p:spPr>
      </p:pic>
      <p:sp>
        <p:nvSpPr>
          <p:cNvPr id="12" name="Slide Number Placeholder 1">
            <a:extLst>
              <a:ext uri="{FF2B5EF4-FFF2-40B4-BE49-F238E27FC236}">
                <a16:creationId xmlns:a16="http://schemas.microsoft.com/office/drawing/2014/main" id="{9502C6C8-F703-EB56-F79B-BAE7DECF9C4C}"/>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1"/>
                </a:solidFill>
              </a:rPr>
              <a:pPr algn="ctr"/>
              <a:t>‹#›</a:t>
            </a:fld>
            <a:endParaRPr lang="en-DE" sz="1400" b="1" dirty="0">
              <a:solidFill>
                <a:schemeClr val="bg1"/>
              </a:solidFill>
            </a:endParaRPr>
          </a:p>
        </p:txBody>
      </p:sp>
    </p:spTree>
    <p:extLst>
      <p:ext uri="{BB962C8B-B14F-4D97-AF65-F5344CB8AC3E}">
        <p14:creationId xmlns:p14="http://schemas.microsoft.com/office/powerpoint/2010/main" val="3363668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48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3" name="Textplatzhalter 23">
            <a:extLst>
              <a:ext uri="{FF2B5EF4-FFF2-40B4-BE49-F238E27FC236}">
                <a16:creationId xmlns:a16="http://schemas.microsoft.com/office/drawing/2014/main" id="{3A9DFC00-A244-BDDA-A8FB-4A7CBBEC0705}"/>
              </a:ext>
            </a:extLst>
          </p:cNvPr>
          <p:cNvSpPr>
            <a:spLocks noGrp="1"/>
          </p:cNvSpPr>
          <p:nvPr>
            <p:ph type="body" sz="quarter" idx="15"/>
          </p:nvPr>
        </p:nvSpPr>
        <p:spPr>
          <a:xfrm>
            <a:off x="927101" y="2382256"/>
            <a:ext cx="8104088"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23">
            <a:extLst>
              <a:ext uri="{FF2B5EF4-FFF2-40B4-BE49-F238E27FC236}">
                <a16:creationId xmlns:a16="http://schemas.microsoft.com/office/drawing/2014/main" id="{EA6946CC-A40F-7715-3F1D-2C9C2F5CAF6B}"/>
              </a:ext>
            </a:extLst>
          </p:cNvPr>
          <p:cNvSpPr>
            <a:spLocks noGrp="1"/>
          </p:cNvSpPr>
          <p:nvPr>
            <p:ph type="body" sz="quarter" idx="16"/>
          </p:nvPr>
        </p:nvSpPr>
        <p:spPr>
          <a:xfrm>
            <a:off x="9256812" y="2382256"/>
            <a:ext cx="7999185"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23">
            <a:extLst>
              <a:ext uri="{FF2B5EF4-FFF2-40B4-BE49-F238E27FC236}">
                <a16:creationId xmlns:a16="http://schemas.microsoft.com/office/drawing/2014/main" id="{F9E62E27-96EC-84F7-BA0A-D479DC79CA40}"/>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latin typeface="+mj-lt"/>
              </a:defRPr>
            </a:lvl1pPr>
          </a:lstStyle>
          <a:p>
            <a:pPr lvl="0"/>
            <a:r>
              <a:rPr lang="de-DE" dirty="0"/>
              <a:t>Erster Titel</a:t>
            </a:r>
          </a:p>
        </p:txBody>
      </p:sp>
      <p:sp>
        <p:nvSpPr>
          <p:cNvPr id="7" name="Textplatzhalter 23">
            <a:extLst>
              <a:ext uri="{FF2B5EF4-FFF2-40B4-BE49-F238E27FC236}">
                <a16:creationId xmlns:a16="http://schemas.microsoft.com/office/drawing/2014/main" id="{3AF68E1A-6AFC-CA68-80D1-DA3ABAD55C7F}"/>
              </a:ext>
            </a:extLst>
          </p:cNvPr>
          <p:cNvSpPr>
            <a:spLocks noGrp="1"/>
          </p:cNvSpPr>
          <p:nvPr>
            <p:ph type="body" sz="quarter" idx="17" hasCustomPrompt="1"/>
          </p:nvPr>
        </p:nvSpPr>
        <p:spPr>
          <a:xfrm>
            <a:off x="9256812" y="748104"/>
            <a:ext cx="7999185" cy="1345457"/>
          </a:xfrm>
          <a:prstGeom prst="rect">
            <a:avLst/>
          </a:prstGeom>
        </p:spPr>
        <p:txBody>
          <a:bodyPr anchor="ctr">
            <a:noAutofit/>
          </a:bodyPr>
          <a:lstStyle>
            <a:lvl1pPr marL="0" indent="0" algn="l">
              <a:buNone/>
              <a:defRPr sz="4400" b="1">
                <a:latin typeface="+mj-lt"/>
              </a:defRPr>
            </a:lvl1pPr>
          </a:lstStyle>
          <a:p>
            <a:pPr lvl="0"/>
            <a:r>
              <a:rPr lang="de-DE" dirty="0"/>
              <a:t>Zweiter Titel</a:t>
            </a:r>
          </a:p>
        </p:txBody>
      </p:sp>
      <p:sp>
        <p:nvSpPr>
          <p:cNvPr id="2" name="Slide Number Placeholder 1">
            <a:extLst>
              <a:ext uri="{FF2B5EF4-FFF2-40B4-BE49-F238E27FC236}">
                <a16:creationId xmlns:a16="http://schemas.microsoft.com/office/drawing/2014/main" id="{C21AEB41-D30C-4AF7-9D73-6B1294FA1931}"/>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585487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58" name="Grafik 57">
            <a:extLst>
              <a:ext uri="{FF2B5EF4-FFF2-40B4-BE49-F238E27FC236}">
                <a16:creationId xmlns:a16="http://schemas.microsoft.com/office/drawing/2014/main" id="{DC9D4D6E-8BCE-457E-B1C5-34EECD0242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1371" y="4208718"/>
            <a:ext cx="4325258" cy="1623974"/>
          </a:xfrm>
          <a:prstGeom prst="rect">
            <a:avLst/>
          </a:prstGeom>
        </p:spPr>
      </p:pic>
      <p:sp>
        <p:nvSpPr>
          <p:cNvPr id="6" name="Titelplatzhalter 1">
            <a:extLst>
              <a:ext uri="{FF2B5EF4-FFF2-40B4-BE49-F238E27FC236}">
                <a16:creationId xmlns:a16="http://schemas.microsoft.com/office/drawing/2014/main" id="{ECC135C8-D017-4C73-A7CF-F5C18CBE2183}"/>
              </a:ext>
            </a:extLst>
          </p:cNvPr>
          <p:cNvSpPr>
            <a:spLocks noGrp="1"/>
          </p:cNvSpPr>
          <p:nvPr>
            <p:ph type="title" hasCustomPrompt="1"/>
          </p:nvPr>
        </p:nvSpPr>
        <p:spPr>
          <a:xfrm>
            <a:off x="927101" y="7798684"/>
            <a:ext cx="16433799" cy="1099209"/>
          </a:xfrm>
          <a:prstGeom prst="rect">
            <a:avLst/>
          </a:prstGeom>
        </p:spPr>
        <p:txBody>
          <a:bodyPr vert="horz" lIns="91440" tIns="45720" rIns="91440" bIns="45720" rtlCol="0" anchor="ctr">
            <a:noAutofit/>
          </a:bodyPr>
          <a:lstStyle>
            <a:lvl1pPr>
              <a:defRPr sz="5400">
                <a:solidFill>
                  <a:schemeClr val="tx1"/>
                </a:solidFill>
              </a:defRPr>
            </a:lvl1pPr>
          </a:lstStyle>
          <a:p>
            <a:r>
              <a:rPr lang="de-DE" dirty="0"/>
              <a:t>Präsentationstitel hinzufügen</a:t>
            </a:r>
          </a:p>
        </p:txBody>
      </p:sp>
      <p:sp>
        <p:nvSpPr>
          <p:cNvPr id="3" name="Textplatzhalter 2">
            <a:extLst>
              <a:ext uri="{FF2B5EF4-FFF2-40B4-BE49-F238E27FC236}">
                <a16:creationId xmlns:a16="http://schemas.microsoft.com/office/drawing/2014/main" id="{D47D1669-A566-45E8-98BD-C6A5BF504569}"/>
              </a:ext>
            </a:extLst>
          </p:cNvPr>
          <p:cNvSpPr>
            <a:spLocks noGrp="1"/>
          </p:cNvSpPr>
          <p:nvPr>
            <p:ph type="body" sz="quarter" idx="10" hasCustomPrompt="1"/>
          </p:nvPr>
        </p:nvSpPr>
        <p:spPr>
          <a:xfrm>
            <a:off x="927100" y="8897893"/>
            <a:ext cx="16433798" cy="1098550"/>
          </a:xfrm>
          <a:prstGeom prst="rect">
            <a:avLst/>
          </a:prstGeom>
        </p:spPr>
        <p:txBody>
          <a:bodyPr>
            <a:normAutofit/>
          </a:bodyPr>
          <a:lstStyle>
            <a:lvl1pPr marL="0" indent="0">
              <a:buNone/>
              <a:defRPr sz="3200">
                <a:solidFill>
                  <a:schemeClr val="tx1"/>
                </a:solidFill>
              </a:defRPr>
            </a:lvl1pPr>
            <a:lvl2pPr marL="457200" indent="0">
              <a:buNone/>
              <a:defRPr sz="2800"/>
            </a:lvl2pPr>
            <a:lvl3pPr marL="914400" indent="0">
              <a:buNone/>
              <a:defRPr/>
            </a:lvl3pPr>
            <a:lvl4pPr marL="1371600" indent="0">
              <a:buNone/>
              <a:defRPr/>
            </a:lvl4pPr>
            <a:lvl5pPr marL="1828800" indent="0">
              <a:buNone/>
              <a:defRPr/>
            </a:lvl5pPr>
          </a:lstStyle>
          <a:p>
            <a:pPr lvl="0"/>
            <a:r>
              <a:rPr lang="de-DE" dirty="0"/>
              <a:t>Untertitel hinzufügen</a:t>
            </a:r>
          </a:p>
        </p:txBody>
      </p:sp>
      <p:pic>
        <p:nvPicPr>
          <p:cNvPr id="9" name="Grafik 8">
            <a:extLst>
              <a:ext uri="{FF2B5EF4-FFF2-40B4-BE49-F238E27FC236}">
                <a16:creationId xmlns:a16="http://schemas.microsoft.com/office/drawing/2014/main" id="{78A661D9-BBD1-4330-82FB-52291BF209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1262" r="16547"/>
          <a:stretch/>
        </p:blipFill>
        <p:spPr>
          <a:xfrm>
            <a:off x="6571385" y="13551"/>
            <a:ext cx="11716615" cy="2699926"/>
          </a:xfrm>
          <a:prstGeom prst="rect">
            <a:avLst/>
          </a:prstGeom>
        </p:spPr>
      </p:pic>
      <p:pic>
        <p:nvPicPr>
          <p:cNvPr id="10" name="Grafik 9">
            <a:extLst>
              <a:ext uri="{FF2B5EF4-FFF2-40B4-BE49-F238E27FC236}">
                <a16:creationId xmlns:a16="http://schemas.microsoft.com/office/drawing/2014/main" id="{07B108D0-77CB-48BF-82BF-D10E50E95C7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1818" r="4780"/>
          <a:stretch/>
        </p:blipFill>
        <p:spPr>
          <a:xfrm>
            <a:off x="4919229" y="41733"/>
            <a:ext cx="13368771" cy="3023755"/>
          </a:xfrm>
          <a:prstGeom prst="rect">
            <a:avLst/>
          </a:prstGeom>
        </p:spPr>
      </p:pic>
      <p:pic>
        <p:nvPicPr>
          <p:cNvPr id="4" name="Grafik 3">
            <a:extLst>
              <a:ext uri="{FF2B5EF4-FFF2-40B4-BE49-F238E27FC236}">
                <a16:creationId xmlns:a16="http://schemas.microsoft.com/office/drawing/2014/main" id="{F1D63CA0-F0AD-62E5-DF52-E2DFA349F88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81371" y="4208718"/>
            <a:ext cx="4327979" cy="1631269"/>
          </a:xfrm>
          <a:prstGeom prst="rect">
            <a:avLst/>
          </a:prstGeom>
        </p:spPr>
      </p:pic>
    </p:spTree>
    <p:extLst>
      <p:ext uri="{BB962C8B-B14F-4D97-AF65-F5344CB8AC3E}">
        <p14:creationId xmlns:p14="http://schemas.microsoft.com/office/powerpoint/2010/main" val="1111170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3BA0A4A-84E9-9EFD-B8E1-DCF4E732955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20" b="7392"/>
          <a:stretch/>
        </p:blipFill>
        <p:spPr>
          <a:xfrm flipH="1">
            <a:off x="13392150" y="4738687"/>
            <a:ext cx="4895850" cy="5548313"/>
          </a:xfrm>
          <a:prstGeom prst="rect">
            <a:avLst/>
          </a:prstGeom>
        </p:spPr>
      </p:pic>
      <p:pic>
        <p:nvPicPr>
          <p:cNvPr id="6" name="Grafik 5">
            <a:extLst>
              <a:ext uri="{FF2B5EF4-FFF2-40B4-BE49-F238E27FC236}">
                <a16:creationId xmlns:a16="http://schemas.microsoft.com/office/drawing/2014/main" id="{CC0B4DB6-F1AA-0278-629F-B20BB1B0B58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77" b="1955"/>
          <a:stretch/>
        </p:blipFill>
        <p:spPr>
          <a:xfrm flipH="1">
            <a:off x="13131800" y="3916271"/>
            <a:ext cx="5156200" cy="6370729"/>
          </a:xfrm>
          <a:prstGeom prst="rect">
            <a:avLst/>
          </a:prstGeom>
        </p:spPr>
      </p:pic>
      <p:pic>
        <p:nvPicPr>
          <p:cNvPr id="3" name="Grafik 2">
            <a:extLst>
              <a:ext uri="{FF2B5EF4-FFF2-40B4-BE49-F238E27FC236}">
                <a16:creationId xmlns:a16="http://schemas.microsoft.com/office/drawing/2014/main" id="{667F2236-9A37-7F62-A46F-FB8464A487B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87599" y="547689"/>
            <a:ext cx="2795589" cy="734037"/>
          </a:xfrm>
          <a:prstGeom prst="rect">
            <a:avLst/>
          </a:prstGeom>
        </p:spPr>
      </p:pic>
    </p:spTree>
    <p:extLst>
      <p:ext uri="{BB962C8B-B14F-4D97-AF65-F5344CB8AC3E}">
        <p14:creationId xmlns:p14="http://schemas.microsoft.com/office/powerpoint/2010/main" val="5811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3" name="Grafik 2">
            <a:extLst>
              <a:ext uri="{FF2B5EF4-FFF2-40B4-BE49-F238E27FC236}">
                <a16:creationId xmlns:a16="http://schemas.microsoft.com/office/drawing/2014/main" id="{9107ADBD-6A4C-18B1-1EA9-9326EB4C6E3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2" name="Titelplatzhalter 1">
            <a:extLst>
              <a:ext uri="{FF2B5EF4-FFF2-40B4-BE49-F238E27FC236}">
                <a16:creationId xmlns:a16="http://schemas.microsoft.com/office/drawing/2014/main" id="{38EA8DA4-CFCC-A675-5097-06516B4357C2}"/>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4" name="Textplatzhalter 23">
            <a:extLst>
              <a:ext uri="{FF2B5EF4-FFF2-40B4-BE49-F238E27FC236}">
                <a16:creationId xmlns:a16="http://schemas.microsoft.com/office/drawing/2014/main" id="{C696EA68-A679-C137-01D3-2D6229CBA904}"/>
              </a:ext>
            </a:extLst>
          </p:cNvPr>
          <p:cNvSpPr>
            <a:spLocks noGrp="1"/>
          </p:cNvSpPr>
          <p:nvPr>
            <p:ph type="body" sz="quarter" idx="10"/>
          </p:nvPr>
        </p:nvSpPr>
        <p:spPr>
          <a:xfrm>
            <a:off x="927099" y="2365375"/>
            <a:ext cx="16433799" cy="6865897"/>
          </a:xfrm>
          <a:prstGeom prst="rect">
            <a:avLst/>
          </a:prstGeom>
        </p:spPr>
        <p:txBody>
          <a:bodyPr/>
          <a:lstStyle>
            <a:lvl1pPr>
              <a:defRPr sz="2400">
                <a:solidFill>
                  <a:schemeClr val="tx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Slide Number Placeholder 1">
            <a:extLst>
              <a:ext uri="{FF2B5EF4-FFF2-40B4-BE49-F238E27FC236}">
                <a16:creationId xmlns:a16="http://schemas.microsoft.com/office/drawing/2014/main" id="{245D5249-CED5-CFB0-9BB8-E6F7A128829C}"/>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610148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9" name="Foliennummernplatzhalter 5">
            <a:extLst>
              <a:ext uri="{FF2B5EF4-FFF2-40B4-BE49-F238E27FC236}">
                <a16:creationId xmlns:a16="http://schemas.microsoft.com/office/drawing/2014/main" id="{E9542952-6075-4941-A942-9EDEA07A378F}"/>
              </a:ext>
            </a:extLst>
          </p:cNvPr>
          <p:cNvSpPr>
            <a:spLocks noGrp="1"/>
          </p:cNvSpPr>
          <p:nvPr>
            <p:ph type="sldNum" sz="quarter" idx="4"/>
          </p:nvPr>
        </p:nvSpPr>
        <p:spPr>
          <a:xfrm>
            <a:off x="16874245" y="9618168"/>
            <a:ext cx="381752" cy="395146"/>
          </a:xfrm>
          <a:prstGeom prst="rect">
            <a:avLst/>
          </a:prstGeom>
        </p:spPr>
        <p:txBody>
          <a:bodyPr vert="horz" lIns="91440" tIns="45720" rIns="91440" bIns="45720" rtlCol="0" anchor="ctr"/>
          <a:lstStyle>
            <a:lvl1pPr algn="ctr">
              <a:defRPr sz="1400" b="1">
                <a:solidFill>
                  <a:schemeClr val="bg1"/>
                </a:solidFill>
              </a:defRPr>
            </a:lvl1pPr>
          </a:lstStyle>
          <a:p>
            <a:fld id="{4FE527AC-C81B-4E2C-8585-4D7BC734BCA5}" type="slidenum">
              <a:rPr lang="de-DE" smtClean="0"/>
              <a:pPr/>
              <a:t>‹#›</a:t>
            </a:fld>
            <a:endParaRPr lang="de-DE" dirty="0"/>
          </a:p>
        </p:txBody>
      </p:sp>
      <p:cxnSp>
        <p:nvCxnSpPr>
          <p:cNvPr id="2" name="Gerader Verbinder 1">
            <a:extLst>
              <a:ext uri="{FF2B5EF4-FFF2-40B4-BE49-F238E27FC236}">
                <a16:creationId xmlns:a16="http://schemas.microsoft.com/office/drawing/2014/main" id="{0D0E0CF9-8A6E-BD65-D5AD-CE16AF49DF4D}"/>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092B2F87-D2F4-E833-A825-3CE97F816A9B}"/>
              </a:ext>
            </a:extLst>
          </p:cNvPr>
          <p:cNvPicPr>
            <a:picLocks noChangeAspect="1"/>
          </p:cNvPicPr>
          <p:nvPr userDrawn="1"/>
        </p:nvPicPr>
        <p:blipFill>
          <a:blip r:embed="rId4">
            <a:extLst>
              <a:ext uri="{96DAC541-7B7A-43D3-8B79-37D633B846F1}">
                <asvg:svgBlip xmlns:asvg="http://schemas.microsoft.com/office/drawing/2016/SVG/main" r:embed="rId8"/>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918A15FC-BC31-5F26-4DE6-3B6A378CB547}"/>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623" y="9536842"/>
            <a:ext cx="1542218" cy="404940"/>
          </a:xfrm>
          <a:prstGeom prst="rect">
            <a:avLst/>
          </a:prstGeom>
        </p:spPr>
      </p:pic>
      <p:sp>
        <p:nvSpPr>
          <p:cNvPr id="6" name="Textplatzhalter 23">
            <a:extLst>
              <a:ext uri="{FF2B5EF4-FFF2-40B4-BE49-F238E27FC236}">
                <a16:creationId xmlns:a16="http://schemas.microsoft.com/office/drawing/2014/main" id="{4B5B7E6C-3883-8252-F564-B2019D31C0E4}"/>
              </a:ext>
            </a:extLst>
          </p:cNvPr>
          <p:cNvSpPr>
            <a:spLocks noGrp="1"/>
          </p:cNvSpPr>
          <p:nvPr>
            <p:ph type="body" sz="quarter" idx="15"/>
          </p:nvPr>
        </p:nvSpPr>
        <p:spPr>
          <a:xfrm>
            <a:off x="927101" y="2382256"/>
            <a:ext cx="8104088"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23">
            <a:extLst>
              <a:ext uri="{FF2B5EF4-FFF2-40B4-BE49-F238E27FC236}">
                <a16:creationId xmlns:a16="http://schemas.microsoft.com/office/drawing/2014/main" id="{2207D025-5E02-32CA-14A4-CBC2F2CDC98E}"/>
              </a:ext>
            </a:extLst>
          </p:cNvPr>
          <p:cNvSpPr>
            <a:spLocks noGrp="1"/>
          </p:cNvSpPr>
          <p:nvPr>
            <p:ph type="body" sz="quarter" idx="16"/>
          </p:nvPr>
        </p:nvSpPr>
        <p:spPr>
          <a:xfrm>
            <a:off x="9256812" y="2382256"/>
            <a:ext cx="7999185"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3">
            <a:extLst>
              <a:ext uri="{FF2B5EF4-FFF2-40B4-BE49-F238E27FC236}">
                <a16:creationId xmlns:a16="http://schemas.microsoft.com/office/drawing/2014/main" id="{6BC63573-E84F-79A3-CE11-A83D8B82E073}"/>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solidFill>
                  <a:schemeClr val="tx1"/>
                </a:solidFill>
                <a:latin typeface="+mj-lt"/>
              </a:defRPr>
            </a:lvl1pPr>
          </a:lstStyle>
          <a:p>
            <a:pPr lvl="0"/>
            <a:r>
              <a:rPr lang="de-DE" dirty="0"/>
              <a:t>Erster Titel</a:t>
            </a:r>
          </a:p>
        </p:txBody>
      </p:sp>
      <p:sp>
        <p:nvSpPr>
          <p:cNvPr id="15" name="Textplatzhalter 23">
            <a:extLst>
              <a:ext uri="{FF2B5EF4-FFF2-40B4-BE49-F238E27FC236}">
                <a16:creationId xmlns:a16="http://schemas.microsoft.com/office/drawing/2014/main" id="{97EC460A-32CA-8DEE-E850-E136D49776BD}"/>
              </a:ext>
            </a:extLst>
          </p:cNvPr>
          <p:cNvSpPr>
            <a:spLocks noGrp="1"/>
          </p:cNvSpPr>
          <p:nvPr>
            <p:ph type="body" sz="quarter" idx="17" hasCustomPrompt="1"/>
          </p:nvPr>
        </p:nvSpPr>
        <p:spPr>
          <a:xfrm>
            <a:off x="9256812" y="748104"/>
            <a:ext cx="7999185" cy="1345457"/>
          </a:xfrm>
          <a:prstGeom prst="rect">
            <a:avLst/>
          </a:prstGeom>
        </p:spPr>
        <p:txBody>
          <a:bodyPr anchor="ctr">
            <a:noAutofit/>
          </a:bodyPr>
          <a:lstStyle>
            <a:lvl1pPr marL="0" indent="0" algn="l">
              <a:buNone/>
              <a:defRPr sz="4400" b="1">
                <a:solidFill>
                  <a:schemeClr val="tx1"/>
                </a:solidFill>
                <a:latin typeface="+mj-lt"/>
              </a:defRPr>
            </a:lvl1pPr>
          </a:lstStyle>
          <a:p>
            <a:pPr lvl="0"/>
            <a:r>
              <a:rPr lang="de-DE" dirty="0"/>
              <a:t>Zweiter Titel</a:t>
            </a:r>
          </a:p>
        </p:txBody>
      </p:sp>
      <p:sp>
        <p:nvSpPr>
          <p:cNvPr id="13" name="Slide Number Placeholder 1">
            <a:extLst>
              <a:ext uri="{FF2B5EF4-FFF2-40B4-BE49-F238E27FC236}">
                <a16:creationId xmlns:a16="http://schemas.microsoft.com/office/drawing/2014/main" id="{69E0D12A-55B5-6172-6E41-DABE5B31DAA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571579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3" name="Gerader Verbinder 2">
            <a:extLst>
              <a:ext uri="{FF2B5EF4-FFF2-40B4-BE49-F238E27FC236}">
                <a16:creationId xmlns:a16="http://schemas.microsoft.com/office/drawing/2014/main" id="{4D687C1E-C3DB-F575-12CC-0120C560D1DC}"/>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8E44540F-6A8C-5DF2-A62E-51692A677E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C11575A8-43E6-9894-7368-691F8B21FF2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7" name="Textplatzhalter 23">
            <a:extLst>
              <a:ext uri="{FF2B5EF4-FFF2-40B4-BE49-F238E27FC236}">
                <a16:creationId xmlns:a16="http://schemas.microsoft.com/office/drawing/2014/main" id="{E96738B0-763C-D198-2D58-E6DBC88CB565}"/>
              </a:ext>
            </a:extLst>
          </p:cNvPr>
          <p:cNvSpPr>
            <a:spLocks noGrp="1"/>
          </p:cNvSpPr>
          <p:nvPr>
            <p:ph type="body" sz="quarter" idx="16"/>
          </p:nvPr>
        </p:nvSpPr>
        <p:spPr>
          <a:xfrm>
            <a:off x="927101" y="2382256"/>
            <a:ext cx="5314043"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23">
            <a:extLst>
              <a:ext uri="{FF2B5EF4-FFF2-40B4-BE49-F238E27FC236}">
                <a16:creationId xmlns:a16="http://schemas.microsoft.com/office/drawing/2014/main" id="{1935D8F1-DF15-E07C-0836-664B85AD2501}"/>
              </a:ext>
            </a:extLst>
          </p:cNvPr>
          <p:cNvSpPr>
            <a:spLocks noGrp="1"/>
          </p:cNvSpPr>
          <p:nvPr>
            <p:ph type="body" sz="quarter" idx="13" hasCustomPrompt="1"/>
          </p:nvPr>
        </p:nvSpPr>
        <p:spPr>
          <a:xfrm>
            <a:off x="927099" y="748104"/>
            <a:ext cx="5314044"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Erster Titel</a:t>
            </a:r>
          </a:p>
        </p:txBody>
      </p:sp>
      <p:sp>
        <p:nvSpPr>
          <p:cNvPr id="9" name="Textplatzhalter 23">
            <a:extLst>
              <a:ext uri="{FF2B5EF4-FFF2-40B4-BE49-F238E27FC236}">
                <a16:creationId xmlns:a16="http://schemas.microsoft.com/office/drawing/2014/main" id="{565C8413-82EC-B28E-D622-8A4D799F3D6F}"/>
              </a:ext>
            </a:extLst>
          </p:cNvPr>
          <p:cNvSpPr>
            <a:spLocks noGrp="1"/>
          </p:cNvSpPr>
          <p:nvPr>
            <p:ph type="body" sz="quarter" idx="17"/>
          </p:nvPr>
        </p:nvSpPr>
        <p:spPr>
          <a:xfrm>
            <a:off x="6486976" y="2382256"/>
            <a:ext cx="5314043"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23">
            <a:extLst>
              <a:ext uri="{FF2B5EF4-FFF2-40B4-BE49-F238E27FC236}">
                <a16:creationId xmlns:a16="http://schemas.microsoft.com/office/drawing/2014/main" id="{06D508ED-F2D6-9206-F6FE-5FB186FA5698}"/>
              </a:ext>
            </a:extLst>
          </p:cNvPr>
          <p:cNvSpPr>
            <a:spLocks noGrp="1"/>
          </p:cNvSpPr>
          <p:nvPr>
            <p:ph type="body" sz="quarter" idx="18" hasCustomPrompt="1"/>
          </p:nvPr>
        </p:nvSpPr>
        <p:spPr>
          <a:xfrm>
            <a:off x="6486974" y="748104"/>
            <a:ext cx="5314044"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Zweiter Titel</a:t>
            </a:r>
          </a:p>
        </p:txBody>
      </p:sp>
      <p:sp>
        <p:nvSpPr>
          <p:cNvPr id="11" name="Textplatzhalter 23">
            <a:extLst>
              <a:ext uri="{FF2B5EF4-FFF2-40B4-BE49-F238E27FC236}">
                <a16:creationId xmlns:a16="http://schemas.microsoft.com/office/drawing/2014/main" id="{B5EE765A-3E54-AB2C-58F0-CF17B40E906E}"/>
              </a:ext>
            </a:extLst>
          </p:cNvPr>
          <p:cNvSpPr>
            <a:spLocks noGrp="1"/>
          </p:cNvSpPr>
          <p:nvPr>
            <p:ph type="body" sz="quarter" idx="19"/>
          </p:nvPr>
        </p:nvSpPr>
        <p:spPr>
          <a:xfrm>
            <a:off x="12046849" y="2382256"/>
            <a:ext cx="5314043"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3">
            <a:extLst>
              <a:ext uri="{FF2B5EF4-FFF2-40B4-BE49-F238E27FC236}">
                <a16:creationId xmlns:a16="http://schemas.microsoft.com/office/drawing/2014/main" id="{99CDBFD9-F2F0-E8EC-4A24-D22002378F6F}"/>
              </a:ext>
            </a:extLst>
          </p:cNvPr>
          <p:cNvSpPr>
            <a:spLocks noGrp="1"/>
          </p:cNvSpPr>
          <p:nvPr>
            <p:ph type="body" sz="quarter" idx="20" hasCustomPrompt="1"/>
          </p:nvPr>
        </p:nvSpPr>
        <p:spPr>
          <a:xfrm>
            <a:off x="12046847" y="748104"/>
            <a:ext cx="5314044"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Dritter Titel</a:t>
            </a:r>
          </a:p>
        </p:txBody>
      </p:sp>
      <p:sp>
        <p:nvSpPr>
          <p:cNvPr id="13" name="Slide Number Placeholder 1">
            <a:extLst>
              <a:ext uri="{FF2B5EF4-FFF2-40B4-BE49-F238E27FC236}">
                <a16:creationId xmlns:a16="http://schemas.microsoft.com/office/drawing/2014/main" id="{E48584C4-1B20-BBA8-A459-21357545F1C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881125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6">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cxnSp>
        <p:nvCxnSpPr>
          <p:cNvPr id="2" name="Gerader Verbinder 1">
            <a:extLst>
              <a:ext uri="{FF2B5EF4-FFF2-40B4-BE49-F238E27FC236}">
                <a16:creationId xmlns:a16="http://schemas.microsoft.com/office/drawing/2014/main" id="{D6E667B5-893E-DB72-124E-A81A46DB5283}"/>
              </a:ext>
            </a:extLst>
          </p:cNvPr>
          <p:cNvCxnSpPr>
            <a:cxnSpLocks/>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19F295CA-207A-FFB1-4667-83EF85CD036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34" name="Textplatzhalter 23">
            <a:extLst>
              <a:ext uri="{FF2B5EF4-FFF2-40B4-BE49-F238E27FC236}">
                <a16:creationId xmlns:a16="http://schemas.microsoft.com/office/drawing/2014/main" id="{B99BCF4F-E5C1-18C9-3C61-19815962704A}"/>
              </a:ext>
            </a:extLst>
          </p:cNvPr>
          <p:cNvSpPr>
            <a:spLocks noGrp="1"/>
          </p:cNvSpPr>
          <p:nvPr>
            <p:ph type="body" sz="quarter" idx="10"/>
          </p:nvPr>
        </p:nvSpPr>
        <p:spPr>
          <a:xfrm>
            <a:off x="941614" y="2234750"/>
            <a:ext cx="5314044" cy="2583992"/>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5" name="Textplatzhalter 23">
            <a:extLst>
              <a:ext uri="{FF2B5EF4-FFF2-40B4-BE49-F238E27FC236}">
                <a16:creationId xmlns:a16="http://schemas.microsoft.com/office/drawing/2014/main" id="{4C4C2643-9DFF-F1CF-C8E1-1CF5558934B2}"/>
              </a:ext>
            </a:extLst>
          </p:cNvPr>
          <p:cNvSpPr>
            <a:spLocks noGrp="1"/>
          </p:cNvSpPr>
          <p:nvPr>
            <p:ph type="body" sz="quarter" idx="11"/>
          </p:nvPr>
        </p:nvSpPr>
        <p:spPr>
          <a:xfrm>
            <a:off x="6501491" y="2234750"/>
            <a:ext cx="5314044" cy="25839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6" name="Textplatzhalter 23">
            <a:extLst>
              <a:ext uri="{FF2B5EF4-FFF2-40B4-BE49-F238E27FC236}">
                <a16:creationId xmlns:a16="http://schemas.microsoft.com/office/drawing/2014/main" id="{C393BB23-7051-6AA3-AA7C-05649ED84CF3}"/>
              </a:ext>
            </a:extLst>
          </p:cNvPr>
          <p:cNvSpPr>
            <a:spLocks noGrp="1"/>
          </p:cNvSpPr>
          <p:nvPr>
            <p:ph type="body" sz="quarter" idx="12"/>
          </p:nvPr>
        </p:nvSpPr>
        <p:spPr>
          <a:xfrm>
            <a:off x="12061369" y="2237167"/>
            <a:ext cx="5314044" cy="2581571"/>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7" name="Textplatzhalter 23">
            <a:extLst>
              <a:ext uri="{FF2B5EF4-FFF2-40B4-BE49-F238E27FC236}">
                <a16:creationId xmlns:a16="http://schemas.microsoft.com/office/drawing/2014/main" id="{25B179AA-AB6F-DA26-770E-2D6A31AFD91E}"/>
              </a:ext>
            </a:extLst>
          </p:cNvPr>
          <p:cNvSpPr>
            <a:spLocks noGrp="1"/>
          </p:cNvSpPr>
          <p:nvPr>
            <p:ph type="body" sz="quarter" idx="22" hasCustomPrompt="1"/>
          </p:nvPr>
        </p:nvSpPr>
        <p:spPr>
          <a:xfrm>
            <a:off x="927099" y="748104"/>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Erster Titel</a:t>
            </a:r>
          </a:p>
        </p:txBody>
      </p:sp>
      <p:sp>
        <p:nvSpPr>
          <p:cNvPr id="38" name="Textplatzhalter 23">
            <a:extLst>
              <a:ext uri="{FF2B5EF4-FFF2-40B4-BE49-F238E27FC236}">
                <a16:creationId xmlns:a16="http://schemas.microsoft.com/office/drawing/2014/main" id="{E10897FC-5AD8-E2B9-E974-5D23C0ED37AD}"/>
              </a:ext>
            </a:extLst>
          </p:cNvPr>
          <p:cNvSpPr>
            <a:spLocks noGrp="1"/>
          </p:cNvSpPr>
          <p:nvPr>
            <p:ph type="body" sz="quarter" idx="23" hasCustomPrompt="1"/>
          </p:nvPr>
        </p:nvSpPr>
        <p:spPr>
          <a:xfrm>
            <a:off x="6479721" y="748104"/>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Zweiter Titel</a:t>
            </a:r>
          </a:p>
        </p:txBody>
      </p:sp>
      <p:sp>
        <p:nvSpPr>
          <p:cNvPr id="39" name="Textplatzhalter 23">
            <a:extLst>
              <a:ext uri="{FF2B5EF4-FFF2-40B4-BE49-F238E27FC236}">
                <a16:creationId xmlns:a16="http://schemas.microsoft.com/office/drawing/2014/main" id="{3CFCC2AB-1E83-3955-6129-89B3810BDE71}"/>
              </a:ext>
            </a:extLst>
          </p:cNvPr>
          <p:cNvSpPr>
            <a:spLocks noGrp="1"/>
          </p:cNvSpPr>
          <p:nvPr>
            <p:ph type="body" sz="quarter" idx="24" hasCustomPrompt="1"/>
          </p:nvPr>
        </p:nvSpPr>
        <p:spPr>
          <a:xfrm>
            <a:off x="12061369" y="748104"/>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Dritter Titel</a:t>
            </a:r>
          </a:p>
        </p:txBody>
      </p:sp>
      <p:sp>
        <p:nvSpPr>
          <p:cNvPr id="40" name="Textplatzhalter 23">
            <a:extLst>
              <a:ext uri="{FF2B5EF4-FFF2-40B4-BE49-F238E27FC236}">
                <a16:creationId xmlns:a16="http://schemas.microsoft.com/office/drawing/2014/main" id="{EC61BFFB-E6D8-EAEC-867A-D75FA9FDFC28}"/>
              </a:ext>
            </a:extLst>
          </p:cNvPr>
          <p:cNvSpPr>
            <a:spLocks noGrp="1"/>
          </p:cNvSpPr>
          <p:nvPr>
            <p:ph type="body" sz="quarter" idx="25"/>
          </p:nvPr>
        </p:nvSpPr>
        <p:spPr>
          <a:xfrm>
            <a:off x="956129" y="6549221"/>
            <a:ext cx="5314044" cy="2583992"/>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1" name="Textplatzhalter 23">
            <a:extLst>
              <a:ext uri="{FF2B5EF4-FFF2-40B4-BE49-F238E27FC236}">
                <a16:creationId xmlns:a16="http://schemas.microsoft.com/office/drawing/2014/main" id="{97A8A416-530A-C253-A60C-C5A7BA9569BE}"/>
              </a:ext>
            </a:extLst>
          </p:cNvPr>
          <p:cNvSpPr>
            <a:spLocks noGrp="1"/>
          </p:cNvSpPr>
          <p:nvPr>
            <p:ph type="body" sz="quarter" idx="26"/>
          </p:nvPr>
        </p:nvSpPr>
        <p:spPr>
          <a:xfrm>
            <a:off x="6516006" y="6549221"/>
            <a:ext cx="5314044" cy="25839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2" name="Textplatzhalter 23">
            <a:extLst>
              <a:ext uri="{FF2B5EF4-FFF2-40B4-BE49-F238E27FC236}">
                <a16:creationId xmlns:a16="http://schemas.microsoft.com/office/drawing/2014/main" id="{5346C2FB-C5B8-0B09-AC23-ED3B96B508EF}"/>
              </a:ext>
            </a:extLst>
          </p:cNvPr>
          <p:cNvSpPr>
            <a:spLocks noGrp="1"/>
          </p:cNvSpPr>
          <p:nvPr>
            <p:ph type="body" sz="quarter" idx="27"/>
          </p:nvPr>
        </p:nvSpPr>
        <p:spPr>
          <a:xfrm>
            <a:off x="12075884" y="6551638"/>
            <a:ext cx="5314044" cy="2581571"/>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3" name="Textplatzhalter 23">
            <a:extLst>
              <a:ext uri="{FF2B5EF4-FFF2-40B4-BE49-F238E27FC236}">
                <a16:creationId xmlns:a16="http://schemas.microsoft.com/office/drawing/2014/main" id="{BF8400B0-B3F2-A530-9298-3A2B8AD999E2}"/>
              </a:ext>
            </a:extLst>
          </p:cNvPr>
          <p:cNvSpPr>
            <a:spLocks noGrp="1"/>
          </p:cNvSpPr>
          <p:nvPr>
            <p:ph type="body" sz="quarter" idx="28" hasCustomPrompt="1"/>
          </p:nvPr>
        </p:nvSpPr>
        <p:spPr>
          <a:xfrm>
            <a:off x="941614" y="5062575"/>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Vierter Titel</a:t>
            </a:r>
          </a:p>
        </p:txBody>
      </p:sp>
      <p:sp>
        <p:nvSpPr>
          <p:cNvPr id="44" name="Textplatzhalter 23">
            <a:extLst>
              <a:ext uri="{FF2B5EF4-FFF2-40B4-BE49-F238E27FC236}">
                <a16:creationId xmlns:a16="http://schemas.microsoft.com/office/drawing/2014/main" id="{26CE3D49-4384-E1A6-BB5D-0FA95BFB2407}"/>
              </a:ext>
            </a:extLst>
          </p:cNvPr>
          <p:cNvSpPr>
            <a:spLocks noGrp="1"/>
          </p:cNvSpPr>
          <p:nvPr>
            <p:ph type="body" sz="quarter" idx="29" hasCustomPrompt="1"/>
          </p:nvPr>
        </p:nvSpPr>
        <p:spPr>
          <a:xfrm>
            <a:off x="6494236" y="5062575"/>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Fünfter Titel</a:t>
            </a:r>
          </a:p>
        </p:txBody>
      </p:sp>
      <p:sp>
        <p:nvSpPr>
          <p:cNvPr id="45" name="Textplatzhalter 23">
            <a:extLst>
              <a:ext uri="{FF2B5EF4-FFF2-40B4-BE49-F238E27FC236}">
                <a16:creationId xmlns:a16="http://schemas.microsoft.com/office/drawing/2014/main" id="{CEF4AD5C-816F-D67B-5182-663EA134D917}"/>
              </a:ext>
            </a:extLst>
          </p:cNvPr>
          <p:cNvSpPr>
            <a:spLocks noGrp="1"/>
          </p:cNvSpPr>
          <p:nvPr>
            <p:ph type="body" sz="quarter" idx="30" hasCustomPrompt="1"/>
          </p:nvPr>
        </p:nvSpPr>
        <p:spPr>
          <a:xfrm>
            <a:off x="12075884" y="5062575"/>
            <a:ext cx="5328558" cy="1345457"/>
          </a:xfrm>
          <a:prstGeom prst="rect">
            <a:avLst/>
          </a:prstGeom>
        </p:spPr>
        <p:txBody>
          <a:bodyPr anchor="ctr">
            <a:noAutofit/>
          </a:bodyPr>
          <a:lstStyle>
            <a:lvl1pPr marL="0" indent="0" algn="l">
              <a:buNone/>
              <a:defRPr sz="4000" b="1">
                <a:solidFill>
                  <a:schemeClr val="tx1"/>
                </a:solidFill>
                <a:latin typeface="+mj-lt"/>
              </a:defRPr>
            </a:lvl1pPr>
          </a:lstStyle>
          <a:p>
            <a:pPr lvl="0"/>
            <a:r>
              <a:rPr lang="de-DE" dirty="0"/>
              <a:t>Sechster Titel</a:t>
            </a:r>
          </a:p>
        </p:txBody>
      </p:sp>
      <p:sp>
        <p:nvSpPr>
          <p:cNvPr id="7" name="Slide Number Placeholder 1">
            <a:extLst>
              <a:ext uri="{FF2B5EF4-FFF2-40B4-BE49-F238E27FC236}">
                <a16:creationId xmlns:a16="http://schemas.microsoft.com/office/drawing/2014/main" id="{44D4FDB1-01A5-A8E5-7947-9164D6596455}"/>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2686803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1048448" y="5135558"/>
            <a:ext cx="5104240" cy="2778124"/>
          </a:xfrm>
          <a:prstGeom prst="rect">
            <a:avLst/>
          </a:prstGeom>
        </p:spPr>
        <p:txBody>
          <a:bodyPr/>
          <a:lstStyle>
            <a:lvl1pPr marL="342900" indent="-342900" algn="ctr">
              <a:buFont typeface="Arial" panose="020B0604020202020204" pitchFamily="34" charset="0"/>
              <a:buChar char="•"/>
              <a:defRPr sz="2400">
                <a:solidFill>
                  <a:schemeClr val="tx1"/>
                </a:solidFill>
              </a:defRPr>
            </a:lvl1pPr>
            <a:lvl2pPr marL="800100" indent="-342900" algn="ctr">
              <a:buFont typeface="Arial" panose="020B0604020202020204" pitchFamily="34" charset="0"/>
              <a:buChar char="•"/>
              <a:defRPr sz="2000">
                <a:solidFill>
                  <a:schemeClr val="tx1"/>
                </a:solidFill>
              </a:defRPr>
            </a:lvl2pPr>
            <a:lvl3pPr marL="1200150" indent="-285750" algn="ctr">
              <a:buFont typeface="Arial" panose="020B0604020202020204" pitchFamily="34" charset="0"/>
              <a:buChar char="•"/>
              <a:defRPr sz="1800">
                <a:solidFill>
                  <a:schemeClr val="tx1"/>
                </a:solidFill>
              </a:defRPr>
            </a:lvl3pPr>
            <a:lvl4pPr marL="1657350" indent="-285750" algn="ctr">
              <a:buFont typeface="Arial" panose="020B0604020202020204" pitchFamily="34" charset="0"/>
              <a:buChar char="•"/>
              <a:defRPr sz="1600">
                <a:solidFill>
                  <a:schemeClr val="tx1"/>
                </a:solidFill>
              </a:defRPr>
            </a:lvl4pPr>
            <a:lvl5pPr marL="2114550" indent="-285750" algn="ctr">
              <a:buFont typeface="Arial" panose="020B0604020202020204" pitchFamily="34" charset="0"/>
              <a:buChar cha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p:nvPr>
        </p:nvSpPr>
        <p:spPr>
          <a:xfrm>
            <a:off x="6608325" y="5135558"/>
            <a:ext cx="5104240" cy="2778124"/>
          </a:xfrm>
          <a:prstGeom prst="rect">
            <a:avLst/>
          </a:prstGeom>
        </p:spPr>
        <p:txBody>
          <a:bodyPr/>
          <a:lstStyle>
            <a:lvl1pPr marL="342900" indent="-342900" algn="ctr">
              <a:buFont typeface="Arial" panose="020B0604020202020204" pitchFamily="34" charset="0"/>
              <a:buChar char="•"/>
              <a:defRPr sz="2400">
                <a:solidFill>
                  <a:schemeClr val="tx1"/>
                </a:solidFill>
              </a:defRPr>
            </a:lvl1pPr>
            <a:lvl2pPr marL="800100" indent="-342900" algn="ctr">
              <a:buFont typeface="Arial" panose="020B0604020202020204" pitchFamily="34" charset="0"/>
              <a:buChar char="•"/>
              <a:defRPr sz="2000">
                <a:solidFill>
                  <a:schemeClr val="tx1"/>
                </a:solidFill>
              </a:defRPr>
            </a:lvl2pPr>
            <a:lvl3pPr marL="1200150" indent="-285750" algn="ctr">
              <a:buFont typeface="Arial" panose="020B0604020202020204" pitchFamily="34" charset="0"/>
              <a:buChar char="•"/>
              <a:defRPr sz="1800">
                <a:solidFill>
                  <a:schemeClr val="tx1"/>
                </a:solidFill>
              </a:defRPr>
            </a:lvl3pPr>
            <a:lvl4pPr marL="1657350" indent="-285750" algn="ctr">
              <a:buFont typeface="Arial" panose="020B0604020202020204" pitchFamily="34" charset="0"/>
              <a:buChar char="•"/>
              <a:defRPr sz="1600">
                <a:solidFill>
                  <a:schemeClr val="tx1"/>
                </a:solidFill>
              </a:defRPr>
            </a:lvl4pPr>
            <a:lvl5pPr marL="2114550" indent="-285750" algn="ctr">
              <a:buFont typeface="Arial" panose="020B0604020202020204" pitchFamily="34" charset="0"/>
              <a:buChar cha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23">
            <a:extLst>
              <a:ext uri="{FF2B5EF4-FFF2-40B4-BE49-F238E27FC236}">
                <a16:creationId xmlns:a16="http://schemas.microsoft.com/office/drawing/2014/main" id="{7354E158-20E9-4861-97CB-15AAD1A5BC43}"/>
              </a:ext>
            </a:extLst>
          </p:cNvPr>
          <p:cNvSpPr>
            <a:spLocks noGrp="1"/>
          </p:cNvSpPr>
          <p:nvPr>
            <p:ph type="body" sz="quarter" idx="12"/>
          </p:nvPr>
        </p:nvSpPr>
        <p:spPr>
          <a:xfrm>
            <a:off x="12168203" y="5081782"/>
            <a:ext cx="5104240" cy="2778124"/>
          </a:xfrm>
          <a:prstGeom prst="rect">
            <a:avLst/>
          </a:prstGeom>
        </p:spPr>
        <p:txBody>
          <a:bodyPr/>
          <a:lstStyle>
            <a:lvl1pPr marL="342900" indent="-342900" algn="ctr">
              <a:buFont typeface="Arial" panose="020B0604020202020204" pitchFamily="34" charset="0"/>
              <a:buChar char="•"/>
              <a:defRPr sz="2400">
                <a:solidFill>
                  <a:schemeClr val="tx1"/>
                </a:solidFill>
              </a:defRPr>
            </a:lvl1pPr>
            <a:lvl2pPr marL="800100" indent="-342900" algn="ctr">
              <a:buFont typeface="Arial" panose="020B0604020202020204" pitchFamily="34" charset="0"/>
              <a:buChar char="•"/>
              <a:defRPr sz="2000">
                <a:solidFill>
                  <a:schemeClr val="tx1"/>
                </a:solidFill>
              </a:defRPr>
            </a:lvl2pPr>
            <a:lvl3pPr marL="1200150" indent="-285750" algn="ctr">
              <a:buFont typeface="Arial" panose="020B0604020202020204" pitchFamily="34" charset="0"/>
              <a:buChar char="•"/>
              <a:defRPr sz="1800">
                <a:solidFill>
                  <a:schemeClr val="tx1"/>
                </a:solidFill>
              </a:defRPr>
            </a:lvl3pPr>
            <a:lvl4pPr marL="1657350" indent="-285750" algn="ctr">
              <a:buFont typeface="Arial" panose="020B0604020202020204" pitchFamily="34" charset="0"/>
              <a:buChar char="•"/>
              <a:defRPr sz="1600">
                <a:solidFill>
                  <a:schemeClr val="tx1"/>
                </a:solidFill>
              </a:defRPr>
            </a:lvl4pPr>
            <a:lvl5pPr marL="2114550" indent="-285750" algn="ctr">
              <a:buFont typeface="Arial" panose="020B0604020202020204" pitchFamily="34" charset="0"/>
              <a:buChar cha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8" name="Textplatzhalter 23">
            <a:extLst>
              <a:ext uri="{FF2B5EF4-FFF2-40B4-BE49-F238E27FC236}">
                <a16:creationId xmlns:a16="http://schemas.microsoft.com/office/drawing/2014/main" id="{3ED147A7-7D18-4603-8F32-7885EFE11404}"/>
              </a:ext>
            </a:extLst>
          </p:cNvPr>
          <p:cNvSpPr>
            <a:spLocks noGrp="1"/>
          </p:cNvSpPr>
          <p:nvPr>
            <p:ph type="body" sz="quarter" idx="13" hasCustomPrompt="1"/>
          </p:nvPr>
        </p:nvSpPr>
        <p:spPr>
          <a:xfrm>
            <a:off x="1048447" y="3662357"/>
            <a:ext cx="5104240" cy="1167630"/>
          </a:xfrm>
          <a:prstGeom prst="rect">
            <a:avLst/>
          </a:prstGeom>
        </p:spPr>
        <p:txBody>
          <a:bodyPr>
            <a:noAutofit/>
          </a:bodyPr>
          <a:lstStyle>
            <a:lvl1pPr marL="0" indent="0" algn="ctr">
              <a:buNone/>
              <a:defRPr sz="4400" b="1">
                <a:solidFill>
                  <a:schemeClr val="tx1"/>
                </a:solidFill>
                <a:latin typeface="+mj-lt"/>
              </a:defRPr>
            </a:lvl1pPr>
          </a:lstStyle>
          <a:p>
            <a:pPr lvl="0"/>
            <a:r>
              <a:rPr lang="de-DE" dirty="0"/>
              <a:t>Erster Titel</a:t>
            </a:r>
          </a:p>
        </p:txBody>
      </p:sp>
      <p:sp>
        <p:nvSpPr>
          <p:cNvPr id="29" name="Textplatzhalter 23">
            <a:extLst>
              <a:ext uri="{FF2B5EF4-FFF2-40B4-BE49-F238E27FC236}">
                <a16:creationId xmlns:a16="http://schemas.microsoft.com/office/drawing/2014/main" id="{E5D8BA6E-1655-4B94-AC05-9C2A73135218}"/>
              </a:ext>
            </a:extLst>
          </p:cNvPr>
          <p:cNvSpPr>
            <a:spLocks noGrp="1"/>
          </p:cNvSpPr>
          <p:nvPr>
            <p:ph type="body" sz="quarter" idx="14" hasCustomPrompt="1"/>
          </p:nvPr>
        </p:nvSpPr>
        <p:spPr>
          <a:xfrm>
            <a:off x="6608325" y="3662357"/>
            <a:ext cx="5104240" cy="1167630"/>
          </a:xfrm>
          <a:prstGeom prst="rect">
            <a:avLst/>
          </a:prstGeom>
        </p:spPr>
        <p:txBody>
          <a:bodyPr>
            <a:noAutofit/>
          </a:bodyPr>
          <a:lstStyle>
            <a:lvl1pPr marL="0" indent="0" algn="ctr">
              <a:buNone/>
              <a:defRPr sz="4400" b="1">
                <a:solidFill>
                  <a:schemeClr val="tx1"/>
                </a:solidFill>
                <a:latin typeface="+mj-lt"/>
              </a:defRPr>
            </a:lvl1pPr>
          </a:lstStyle>
          <a:p>
            <a:pPr lvl="0"/>
            <a:r>
              <a:rPr lang="de-DE" dirty="0"/>
              <a:t>Zweiter Titel</a:t>
            </a:r>
          </a:p>
        </p:txBody>
      </p:sp>
      <p:sp>
        <p:nvSpPr>
          <p:cNvPr id="30" name="Textplatzhalter 23">
            <a:extLst>
              <a:ext uri="{FF2B5EF4-FFF2-40B4-BE49-F238E27FC236}">
                <a16:creationId xmlns:a16="http://schemas.microsoft.com/office/drawing/2014/main" id="{C6383E2A-768F-40D9-A632-FC1787819652}"/>
              </a:ext>
            </a:extLst>
          </p:cNvPr>
          <p:cNvSpPr>
            <a:spLocks noGrp="1"/>
          </p:cNvSpPr>
          <p:nvPr>
            <p:ph type="body" sz="quarter" idx="15" hasCustomPrompt="1"/>
          </p:nvPr>
        </p:nvSpPr>
        <p:spPr>
          <a:xfrm>
            <a:off x="12168203" y="3662357"/>
            <a:ext cx="5104240" cy="1167630"/>
          </a:xfrm>
          <a:prstGeom prst="rect">
            <a:avLst/>
          </a:prstGeom>
        </p:spPr>
        <p:txBody>
          <a:bodyPr>
            <a:noAutofit/>
          </a:bodyPr>
          <a:lstStyle>
            <a:lvl1pPr marL="0" indent="0" algn="ctr">
              <a:buNone/>
              <a:defRPr sz="4400" b="1">
                <a:solidFill>
                  <a:schemeClr val="tx1"/>
                </a:solidFill>
                <a:latin typeface="+mj-lt"/>
              </a:defRPr>
            </a:lvl1pPr>
          </a:lstStyle>
          <a:p>
            <a:pPr lvl="0"/>
            <a:r>
              <a:rPr lang="de-DE" dirty="0"/>
              <a:t>Dritter Titel</a:t>
            </a:r>
          </a:p>
        </p:txBody>
      </p:sp>
      <p:cxnSp>
        <p:nvCxnSpPr>
          <p:cNvPr id="3" name="Gerader Verbinder 2">
            <a:extLst>
              <a:ext uri="{FF2B5EF4-FFF2-40B4-BE49-F238E27FC236}">
                <a16:creationId xmlns:a16="http://schemas.microsoft.com/office/drawing/2014/main" id="{808D88A0-DF6F-6BBB-2074-75C3A278D2DC}"/>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DA7D9AAE-2FB8-C898-3C82-3F21A45576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FE3CA2C3-2CF0-059E-D7A2-283909CE0A3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7" name="Slide Number Placeholder 1">
            <a:extLst>
              <a:ext uri="{FF2B5EF4-FFF2-40B4-BE49-F238E27FC236}">
                <a16:creationId xmlns:a16="http://schemas.microsoft.com/office/drawing/2014/main" id="{CCDCDAFF-188B-E338-BC7A-7388D6716499}"/>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4247580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grafik 3">
    <p:spTree>
      <p:nvGrpSpPr>
        <p:cNvPr id="1" name=""/>
        <p:cNvGrpSpPr/>
        <p:nvPr/>
      </p:nvGrpSpPr>
      <p:grpSpPr>
        <a:xfrm>
          <a:off x="0" y="0"/>
          <a:ext cx="0" cy="0"/>
          <a:chOff x="0" y="0"/>
          <a:chExt cx="0" cy="0"/>
        </a:xfrm>
      </p:grpSpPr>
      <p:cxnSp>
        <p:nvCxnSpPr>
          <p:cNvPr id="39" name="Gerader Verbinder 38">
            <a:extLst>
              <a:ext uri="{FF2B5EF4-FFF2-40B4-BE49-F238E27FC236}">
                <a16:creationId xmlns:a16="http://schemas.microsoft.com/office/drawing/2014/main" id="{3908AD39-7188-1AC5-24D1-35E2FA002716}"/>
              </a:ext>
            </a:extLst>
          </p:cNvPr>
          <p:cNvCxnSpPr>
            <a:cxnSpLocks/>
            <a:endCxn id="4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88E86160-6B6C-F7DA-21CF-550C4D2A01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41" name="Grafik 40">
            <a:extLst>
              <a:ext uri="{FF2B5EF4-FFF2-40B4-BE49-F238E27FC236}">
                <a16:creationId xmlns:a16="http://schemas.microsoft.com/office/drawing/2014/main" id="{98E4FF2D-5ACC-8015-2558-7402A5042D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42" name="Titelplatzhalter 1">
            <a:extLst>
              <a:ext uri="{FF2B5EF4-FFF2-40B4-BE49-F238E27FC236}">
                <a16:creationId xmlns:a16="http://schemas.microsoft.com/office/drawing/2014/main" id="{93FFE393-5FCF-8C35-F130-FF8F1B4DC042}"/>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lgn="ctr">
              <a:defRPr>
                <a:solidFill>
                  <a:schemeClr val="tx1"/>
                </a:solidFill>
              </a:defRPr>
            </a:lvl1pPr>
          </a:lstStyle>
          <a:p>
            <a:r>
              <a:rPr lang="de-DE" dirty="0"/>
              <a:t>Folientitel hinzufügen</a:t>
            </a:r>
          </a:p>
        </p:txBody>
      </p:sp>
      <p:sp>
        <p:nvSpPr>
          <p:cNvPr id="45" name="Rechteck: diagonal liegende Ecken abgeschnitten 44">
            <a:extLst>
              <a:ext uri="{FF2B5EF4-FFF2-40B4-BE49-F238E27FC236}">
                <a16:creationId xmlns:a16="http://schemas.microsoft.com/office/drawing/2014/main" id="{07A12036-1FE8-E46E-FC90-54E71C3D1839}"/>
              </a:ext>
            </a:extLst>
          </p:cNvPr>
          <p:cNvSpPr/>
          <p:nvPr userDrawn="1"/>
        </p:nvSpPr>
        <p:spPr>
          <a:xfrm>
            <a:off x="7670800" y="2570002"/>
            <a:ext cx="2946400" cy="1652166"/>
          </a:xfrm>
          <a:prstGeom prst="snip2Diag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6" name="Textplatzhalter 23">
            <a:extLst>
              <a:ext uri="{FF2B5EF4-FFF2-40B4-BE49-F238E27FC236}">
                <a16:creationId xmlns:a16="http://schemas.microsoft.com/office/drawing/2014/main" id="{17283A36-E7BA-82B7-F2C2-7C6AA25FC350}"/>
              </a:ext>
            </a:extLst>
          </p:cNvPr>
          <p:cNvSpPr>
            <a:spLocks noGrp="1"/>
          </p:cNvSpPr>
          <p:nvPr>
            <p:ph type="body" sz="quarter" idx="11"/>
          </p:nvPr>
        </p:nvSpPr>
        <p:spPr>
          <a:xfrm>
            <a:off x="6324600" y="5333925"/>
            <a:ext cx="5638800" cy="1652165"/>
          </a:xfrm>
          <a:prstGeom prst="rect">
            <a:avLst/>
          </a:prstGeom>
          <a:ln>
            <a:solidFill>
              <a:schemeClr val="tx2"/>
            </a:solidFill>
          </a:ln>
        </p:spPr>
        <p:txBody>
          <a:bodyPr anchor="ctr"/>
          <a:lstStyle>
            <a:lvl1pPr marL="0" indent="0" algn="ctr">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Mastertextformat bearbeiten</a:t>
            </a:r>
          </a:p>
        </p:txBody>
      </p:sp>
      <p:sp>
        <p:nvSpPr>
          <p:cNvPr id="47" name="Rechteck: diagonal liegende Ecken abgeschnitten 46">
            <a:extLst>
              <a:ext uri="{FF2B5EF4-FFF2-40B4-BE49-F238E27FC236}">
                <a16:creationId xmlns:a16="http://schemas.microsoft.com/office/drawing/2014/main" id="{9AB1E728-7446-6AE2-BE9F-5C75492B2EB2}"/>
              </a:ext>
            </a:extLst>
          </p:cNvPr>
          <p:cNvSpPr/>
          <p:nvPr userDrawn="1"/>
        </p:nvSpPr>
        <p:spPr>
          <a:xfrm>
            <a:off x="6324600" y="5333925"/>
            <a:ext cx="5638800" cy="1652166"/>
          </a:xfrm>
          <a:prstGeom prst="snip2Diag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diagonal liegende Ecken abgeschnitten 48">
            <a:extLst>
              <a:ext uri="{FF2B5EF4-FFF2-40B4-BE49-F238E27FC236}">
                <a16:creationId xmlns:a16="http://schemas.microsoft.com/office/drawing/2014/main" id="{AA118EF6-5CC9-71A1-2F9A-34DC7F4A8AC1}"/>
              </a:ext>
            </a:extLst>
          </p:cNvPr>
          <p:cNvSpPr/>
          <p:nvPr userDrawn="1"/>
        </p:nvSpPr>
        <p:spPr>
          <a:xfrm>
            <a:off x="2589044" y="7436279"/>
            <a:ext cx="2946400" cy="1652166"/>
          </a:xfrm>
          <a:prstGeom prst="snip2Diag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diagonal liegende Ecken abgeschnitten 49">
            <a:extLst>
              <a:ext uri="{FF2B5EF4-FFF2-40B4-BE49-F238E27FC236}">
                <a16:creationId xmlns:a16="http://schemas.microsoft.com/office/drawing/2014/main" id="{78268F13-A274-EE53-6948-AE1E3D08944B}"/>
              </a:ext>
            </a:extLst>
          </p:cNvPr>
          <p:cNvSpPr/>
          <p:nvPr userDrawn="1"/>
        </p:nvSpPr>
        <p:spPr>
          <a:xfrm>
            <a:off x="12752556" y="7436279"/>
            <a:ext cx="2946400" cy="1652166"/>
          </a:xfrm>
          <a:prstGeom prst="snip2Diag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2" name="Gerader Verbinder 51">
            <a:extLst>
              <a:ext uri="{FF2B5EF4-FFF2-40B4-BE49-F238E27FC236}">
                <a16:creationId xmlns:a16="http://schemas.microsoft.com/office/drawing/2014/main" id="{44759E77-CE94-4D95-8A90-C12866A673C1}"/>
              </a:ext>
            </a:extLst>
          </p:cNvPr>
          <p:cNvCxnSpPr>
            <a:cxnSpLocks/>
          </p:cNvCxnSpPr>
          <p:nvPr userDrawn="1"/>
        </p:nvCxnSpPr>
        <p:spPr>
          <a:xfrm>
            <a:off x="12351544" y="6171914"/>
            <a:ext cx="18813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03E5326-566A-34DD-7434-8276784CF20D}"/>
              </a:ext>
            </a:extLst>
          </p:cNvPr>
          <p:cNvCxnSpPr>
            <a:cxnSpLocks/>
          </p:cNvCxnSpPr>
          <p:nvPr userDrawn="1"/>
        </p:nvCxnSpPr>
        <p:spPr>
          <a:xfrm flipV="1">
            <a:off x="14217650" y="6160007"/>
            <a:ext cx="0" cy="9138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A995F104-AF77-8899-D7F0-F783DCCBA041}"/>
              </a:ext>
            </a:extLst>
          </p:cNvPr>
          <p:cNvCxnSpPr>
            <a:cxnSpLocks/>
          </p:cNvCxnSpPr>
          <p:nvPr userDrawn="1"/>
        </p:nvCxnSpPr>
        <p:spPr>
          <a:xfrm flipH="1">
            <a:off x="4024880" y="6160007"/>
            <a:ext cx="18813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F054B2E3-A64A-2967-7512-F8A747C4F103}"/>
              </a:ext>
            </a:extLst>
          </p:cNvPr>
          <p:cNvCxnSpPr>
            <a:cxnSpLocks/>
          </p:cNvCxnSpPr>
          <p:nvPr userDrawn="1"/>
        </p:nvCxnSpPr>
        <p:spPr>
          <a:xfrm flipH="1" flipV="1">
            <a:off x="4040076" y="6148099"/>
            <a:ext cx="0" cy="9138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34B3AF82-5EFD-AFB6-1BFC-830A2B0AE612}"/>
              </a:ext>
            </a:extLst>
          </p:cNvPr>
          <p:cNvCxnSpPr>
            <a:cxnSpLocks/>
          </p:cNvCxnSpPr>
          <p:nvPr userDrawn="1"/>
        </p:nvCxnSpPr>
        <p:spPr>
          <a:xfrm flipV="1">
            <a:off x="9144000" y="4457700"/>
            <a:ext cx="0" cy="5905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Textplatzhalter 64">
            <a:extLst>
              <a:ext uri="{FF2B5EF4-FFF2-40B4-BE49-F238E27FC236}">
                <a16:creationId xmlns:a16="http://schemas.microsoft.com/office/drawing/2014/main" id="{EEA5743F-E2A3-21CF-BA7F-5E5EADCD5B62}"/>
              </a:ext>
            </a:extLst>
          </p:cNvPr>
          <p:cNvSpPr>
            <a:spLocks noGrp="1"/>
          </p:cNvSpPr>
          <p:nvPr>
            <p:ph type="body" sz="quarter" idx="12"/>
          </p:nvPr>
        </p:nvSpPr>
        <p:spPr>
          <a:xfrm>
            <a:off x="7670800" y="2570163"/>
            <a:ext cx="2946400" cy="1652587"/>
          </a:xfrm>
          <a:prstGeom prst="rect">
            <a:avLst/>
          </a:prstGeom>
          <a:solidFill>
            <a:schemeClr val="accent1"/>
          </a:solidFill>
          <a:ln>
            <a:noFill/>
          </a:ln>
        </p:spPr>
        <p:txBody>
          <a:bodyPr anchor="ctr"/>
          <a:lstStyle>
            <a:lvl1pPr marL="0" indent="0" algn="ctr">
              <a:buNone/>
              <a:defRPr>
                <a:solidFill>
                  <a:schemeClr val="bg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6" name="Textplatzhalter 64">
            <a:extLst>
              <a:ext uri="{FF2B5EF4-FFF2-40B4-BE49-F238E27FC236}">
                <a16:creationId xmlns:a16="http://schemas.microsoft.com/office/drawing/2014/main" id="{5BEBAE2E-342F-90E5-5515-D73716640C32}"/>
              </a:ext>
            </a:extLst>
          </p:cNvPr>
          <p:cNvSpPr>
            <a:spLocks noGrp="1"/>
          </p:cNvSpPr>
          <p:nvPr>
            <p:ph type="body" sz="quarter" idx="13"/>
          </p:nvPr>
        </p:nvSpPr>
        <p:spPr>
          <a:xfrm>
            <a:off x="2589044" y="7436279"/>
            <a:ext cx="2946400" cy="1652587"/>
          </a:xfrm>
          <a:prstGeom prst="rect">
            <a:avLst/>
          </a:prstGeom>
        </p:spPr>
        <p:txBody>
          <a:bodyPr anchor="ctr"/>
          <a:lstStyle>
            <a:lvl1pPr marL="0" indent="0" algn="ctr">
              <a:buNone/>
              <a:defRPr>
                <a:solidFill>
                  <a:schemeClr val="bg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7" name="Textplatzhalter 64">
            <a:extLst>
              <a:ext uri="{FF2B5EF4-FFF2-40B4-BE49-F238E27FC236}">
                <a16:creationId xmlns:a16="http://schemas.microsoft.com/office/drawing/2014/main" id="{3733BE57-3DBB-C4A4-F97D-6E5187BDBA47}"/>
              </a:ext>
            </a:extLst>
          </p:cNvPr>
          <p:cNvSpPr>
            <a:spLocks noGrp="1"/>
          </p:cNvSpPr>
          <p:nvPr>
            <p:ph type="body" sz="quarter" idx="14"/>
          </p:nvPr>
        </p:nvSpPr>
        <p:spPr>
          <a:xfrm>
            <a:off x="12759700" y="7436279"/>
            <a:ext cx="2946400" cy="1652587"/>
          </a:xfrm>
          <a:prstGeom prst="rect">
            <a:avLst/>
          </a:prstGeom>
        </p:spPr>
        <p:txBody>
          <a:bodyPr anchor="ctr"/>
          <a:lstStyle>
            <a:lvl1pPr marL="0" indent="0" algn="ctr">
              <a:buNone/>
              <a:defRPr>
                <a:solidFill>
                  <a:schemeClr val="bg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pic>
        <p:nvPicPr>
          <p:cNvPr id="68" name="Grafik 67">
            <a:extLst>
              <a:ext uri="{FF2B5EF4-FFF2-40B4-BE49-F238E27FC236}">
                <a16:creationId xmlns:a16="http://schemas.microsoft.com/office/drawing/2014/main" id="{77E842DD-B418-63E7-82C0-A6717B4F006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9577" b="1955"/>
          <a:stretch/>
        </p:blipFill>
        <p:spPr>
          <a:xfrm flipV="1">
            <a:off x="26139" y="11576"/>
            <a:ext cx="5156200" cy="6370729"/>
          </a:xfrm>
          <a:prstGeom prst="rect">
            <a:avLst/>
          </a:prstGeom>
        </p:spPr>
      </p:pic>
      <p:cxnSp>
        <p:nvCxnSpPr>
          <p:cNvPr id="2" name="Gerader Verbinder 1">
            <a:extLst>
              <a:ext uri="{FF2B5EF4-FFF2-40B4-BE49-F238E27FC236}">
                <a16:creationId xmlns:a16="http://schemas.microsoft.com/office/drawing/2014/main" id="{E9C246B7-B7EF-BAE0-4F87-4F782AA867B7}"/>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C682417B-CA82-C7D5-3E30-B794F8F0FD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18EBCD26-4BBE-EFC6-AD5A-117C5E4441E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7" name="Slide Number Placeholder 1">
            <a:extLst>
              <a:ext uri="{FF2B5EF4-FFF2-40B4-BE49-F238E27FC236}">
                <a16:creationId xmlns:a16="http://schemas.microsoft.com/office/drawing/2014/main" id="{9EEC7C13-4CAA-87A5-E418-E068803FE2F4}"/>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979478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2801256" y="1538513"/>
            <a:ext cx="12685486" cy="5225123"/>
          </a:xfrm>
          <a:prstGeom prst="rect">
            <a:avLst/>
          </a:prstGeom>
        </p:spPr>
        <p:txBody>
          <a:bodyPr vert="horz" lIns="91440" tIns="45720" rIns="91440" bIns="45720" rtlCol="0" anchor="b">
            <a:noAutofit/>
          </a:bodyPr>
          <a:lstStyle>
            <a:lvl1pPr algn="ctr">
              <a:defRPr sz="4800">
                <a:solidFill>
                  <a:schemeClr val="tx1"/>
                </a:solidFill>
              </a:defRPr>
            </a:lvl1pPr>
          </a:lstStyle>
          <a:p>
            <a:r>
              <a:rPr lang="de-DE" dirty="0"/>
              <a:t>Zitat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hasCustomPrompt="1"/>
          </p:nvPr>
        </p:nvSpPr>
        <p:spPr>
          <a:xfrm>
            <a:off x="4992911" y="6961209"/>
            <a:ext cx="8302176" cy="1523732"/>
          </a:xfrm>
          <a:prstGeom prst="rect">
            <a:avLst/>
          </a:prstGeom>
        </p:spPr>
        <p:txBody>
          <a:bodyPr/>
          <a:lstStyle>
            <a:lvl1pPr marL="0" indent="0" algn="ctr">
              <a:buNone/>
              <a:defRPr>
                <a:solidFill>
                  <a:schemeClr val="tx1"/>
                </a:solidFill>
              </a:defRPr>
            </a:lvl1pPr>
            <a:lvl2pPr algn="ctr">
              <a:defRPr/>
            </a:lvl2pPr>
            <a:lvl3pPr algn="ctr">
              <a:defRPr/>
            </a:lvl3pPr>
            <a:lvl4pPr algn="ctr">
              <a:defRPr/>
            </a:lvl4pPr>
            <a:lvl5pPr algn="ctr">
              <a:defRPr/>
            </a:lvl5pPr>
          </a:lstStyle>
          <a:p>
            <a:pPr lvl="0"/>
            <a:r>
              <a:rPr lang="de-DE" dirty="0"/>
              <a:t>Zitierte Person hinzufügen</a:t>
            </a:r>
          </a:p>
        </p:txBody>
      </p:sp>
      <p:pic>
        <p:nvPicPr>
          <p:cNvPr id="12" name="Grafik 11">
            <a:extLst>
              <a:ext uri="{FF2B5EF4-FFF2-40B4-BE49-F238E27FC236}">
                <a16:creationId xmlns:a16="http://schemas.microsoft.com/office/drawing/2014/main" id="{AB3D968E-8DC5-46D3-B931-0711445961B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27024" r="37456"/>
          <a:stretch/>
        </p:blipFill>
        <p:spPr>
          <a:xfrm flipH="1">
            <a:off x="-1" y="26635"/>
            <a:ext cx="8781139" cy="2502353"/>
          </a:xfrm>
          <a:prstGeom prst="rect">
            <a:avLst/>
          </a:prstGeom>
        </p:spPr>
      </p:pic>
      <p:pic>
        <p:nvPicPr>
          <p:cNvPr id="13" name="Grafik 12">
            <a:extLst>
              <a:ext uri="{FF2B5EF4-FFF2-40B4-BE49-F238E27FC236}">
                <a16:creationId xmlns:a16="http://schemas.microsoft.com/office/drawing/2014/main" id="{BF686A23-D4BC-44D0-B232-D4A010306F7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1818" r="37455"/>
          <a:stretch/>
        </p:blipFill>
        <p:spPr>
          <a:xfrm flipH="1">
            <a:off x="-2" y="26636"/>
            <a:ext cx="8781140" cy="3023756"/>
          </a:xfrm>
          <a:prstGeom prst="rect">
            <a:avLst/>
          </a:prstGeom>
        </p:spPr>
      </p:pic>
      <p:cxnSp>
        <p:nvCxnSpPr>
          <p:cNvPr id="2" name="Gerader Verbinder 1">
            <a:extLst>
              <a:ext uri="{FF2B5EF4-FFF2-40B4-BE49-F238E27FC236}">
                <a16:creationId xmlns:a16="http://schemas.microsoft.com/office/drawing/2014/main" id="{01DED93E-713A-EF24-7FB0-0B9DA7A2377F}"/>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6B94DC0D-DFC2-7646-80A8-DE05BE3429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342E87D2-2E9B-0D4A-498C-F474EE59C41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6" name="Slide Number Placeholder 1">
            <a:extLst>
              <a:ext uri="{FF2B5EF4-FFF2-40B4-BE49-F238E27FC236}">
                <a16:creationId xmlns:a16="http://schemas.microsoft.com/office/drawing/2014/main" id="{32D315B7-78ED-6647-D934-970A07B5A3FB}"/>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1983882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eak 1">
    <p:spTree>
      <p:nvGrpSpPr>
        <p:cNvPr id="1" name=""/>
        <p:cNvGrpSpPr/>
        <p:nvPr/>
      </p:nvGrpSpPr>
      <p:grpSpPr>
        <a:xfrm>
          <a:off x="0" y="0"/>
          <a:ext cx="0" cy="0"/>
          <a:chOff x="0" y="0"/>
          <a:chExt cx="0" cy="0"/>
        </a:xfrm>
      </p:grpSpPr>
      <p:pic>
        <p:nvPicPr>
          <p:cNvPr id="9" name="Grafik 6">
            <a:extLst>
              <a:ext uri="{FF2B5EF4-FFF2-40B4-BE49-F238E27FC236}">
                <a16:creationId xmlns:a16="http://schemas.microsoft.com/office/drawing/2014/main" id="{59A692EA-F8D8-99E2-07EA-2011AFB0B4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056216" y="3243384"/>
            <a:ext cx="1182757" cy="1159102"/>
          </a:xfrm>
          <a:prstGeom prst="rect">
            <a:avLst/>
          </a:prstGeom>
        </p:spPr>
      </p:pic>
      <p:pic>
        <p:nvPicPr>
          <p:cNvPr id="6" name="Grafik 5">
            <a:extLst>
              <a:ext uri="{FF2B5EF4-FFF2-40B4-BE49-F238E27FC236}">
                <a16:creationId xmlns:a16="http://schemas.microsoft.com/office/drawing/2014/main" id="{D175B135-0C20-48AE-8321-34F3A2E2A1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0351" b="7472"/>
          <a:stretch/>
        </p:blipFill>
        <p:spPr>
          <a:xfrm>
            <a:off x="-1" y="4685730"/>
            <a:ext cx="6662057" cy="5601270"/>
          </a:xfrm>
          <a:prstGeom prst="rect">
            <a:avLst/>
          </a:prstGeom>
        </p:spPr>
      </p:pic>
      <p:sp>
        <p:nvSpPr>
          <p:cNvPr id="2" name="Titel 1">
            <a:extLst>
              <a:ext uri="{FF2B5EF4-FFF2-40B4-BE49-F238E27FC236}">
                <a16:creationId xmlns:a16="http://schemas.microsoft.com/office/drawing/2014/main" id="{4942C30A-2BC7-4F0E-A662-C64D5994D382}"/>
              </a:ext>
            </a:extLst>
          </p:cNvPr>
          <p:cNvSpPr>
            <a:spLocks noGrp="1"/>
          </p:cNvSpPr>
          <p:nvPr>
            <p:ph type="title" hasCustomPrompt="1"/>
          </p:nvPr>
        </p:nvSpPr>
        <p:spPr>
          <a:xfrm>
            <a:off x="8374744" y="4514109"/>
            <a:ext cx="8492671" cy="1370404"/>
          </a:xfrm>
          <a:prstGeom prst="rect">
            <a:avLst/>
          </a:prstGeom>
        </p:spPr>
        <p:txBody>
          <a:bodyPr anchor="b">
            <a:noAutofit/>
          </a:bodyPr>
          <a:lstStyle>
            <a:lvl1pPr algn="ctr">
              <a:defRPr sz="4800">
                <a:solidFill>
                  <a:schemeClr val="tx1"/>
                </a:solidFill>
              </a:defRPr>
            </a:lvl1pPr>
          </a:lstStyle>
          <a:p>
            <a:r>
              <a:rPr lang="de-DE" dirty="0"/>
              <a:t>Abschnitt / Überschrift</a:t>
            </a:r>
          </a:p>
        </p:txBody>
      </p:sp>
      <p:sp>
        <p:nvSpPr>
          <p:cNvPr id="8" name="Textplatzhalter 23">
            <a:extLst>
              <a:ext uri="{FF2B5EF4-FFF2-40B4-BE49-F238E27FC236}">
                <a16:creationId xmlns:a16="http://schemas.microsoft.com/office/drawing/2014/main" id="{52336D5D-7126-4387-B08C-275E09C3DFAB}"/>
              </a:ext>
            </a:extLst>
          </p:cNvPr>
          <p:cNvSpPr>
            <a:spLocks noGrp="1"/>
          </p:cNvSpPr>
          <p:nvPr>
            <p:ph type="body" sz="quarter" idx="10" hasCustomPrompt="1"/>
          </p:nvPr>
        </p:nvSpPr>
        <p:spPr>
          <a:xfrm>
            <a:off x="8374744" y="6232857"/>
            <a:ext cx="8492671" cy="2743776"/>
          </a:xfrm>
          <a:prstGeom prst="rect">
            <a:avLst/>
          </a:prstGeom>
        </p:spPr>
        <p:txBody>
          <a:bodyPr/>
          <a:lstStyle>
            <a:lvl1pPr marL="0" indent="0" algn="ctr">
              <a:buNone/>
              <a:defRPr>
                <a:solidFill>
                  <a:schemeClr val="tx1"/>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Untertitel hinzufügen</a:t>
            </a:r>
          </a:p>
        </p:txBody>
      </p:sp>
      <p:pic>
        <p:nvPicPr>
          <p:cNvPr id="13" name="Grafik 12">
            <a:extLst>
              <a:ext uri="{FF2B5EF4-FFF2-40B4-BE49-F238E27FC236}">
                <a16:creationId xmlns:a16="http://schemas.microsoft.com/office/drawing/2014/main" id="{F4420C51-5BDC-4047-A693-C332A5B732E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8639" t="2403"/>
          <a:stretch/>
        </p:blipFill>
        <p:spPr>
          <a:xfrm>
            <a:off x="-2" y="0"/>
            <a:ext cx="8232199" cy="8756938"/>
          </a:xfrm>
          <a:prstGeom prst="rect">
            <a:avLst/>
          </a:prstGeom>
        </p:spPr>
      </p:pic>
      <p:cxnSp>
        <p:nvCxnSpPr>
          <p:cNvPr id="3" name="Gerader Verbinder 2">
            <a:extLst>
              <a:ext uri="{FF2B5EF4-FFF2-40B4-BE49-F238E27FC236}">
                <a16:creationId xmlns:a16="http://schemas.microsoft.com/office/drawing/2014/main" id="{C29C4DF2-EDC6-2E19-5BBC-B3B57A2A8B06}"/>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3B60036F-E03A-FDEF-59D1-3ED657B5E2D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6852787" y="9618168"/>
            <a:ext cx="403210" cy="395146"/>
          </a:xfrm>
          <a:prstGeom prst="rect">
            <a:avLst/>
          </a:prstGeom>
        </p:spPr>
      </p:pic>
      <p:pic>
        <p:nvPicPr>
          <p:cNvPr id="7" name="Grafik 6">
            <a:extLst>
              <a:ext uri="{FF2B5EF4-FFF2-40B4-BE49-F238E27FC236}">
                <a16:creationId xmlns:a16="http://schemas.microsoft.com/office/drawing/2014/main" id="{2D2A1F8D-28DF-1286-90F0-DCBAC76B7394}"/>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9623" y="9536842"/>
            <a:ext cx="1542218" cy="404940"/>
          </a:xfrm>
          <a:prstGeom prst="rect">
            <a:avLst/>
          </a:prstGeom>
        </p:spPr>
      </p:pic>
      <p:sp>
        <p:nvSpPr>
          <p:cNvPr id="10" name="Text Placeholder 15">
            <a:extLst>
              <a:ext uri="{FF2B5EF4-FFF2-40B4-BE49-F238E27FC236}">
                <a16:creationId xmlns:a16="http://schemas.microsoft.com/office/drawing/2014/main" id="{CCE7248E-7C37-B68E-5EA6-447B9E90D844}"/>
              </a:ext>
            </a:extLst>
          </p:cNvPr>
          <p:cNvSpPr>
            <a:spLocks noGrp="1"/>
          </p:cNvSpPr>
          <p:nvPr>
            <p:ph type="body" sz="quarter" idx="11" hasCustomPrompt="1"/>
          </p:nvPr>
        </p:nvSpPr>
        <p:spPr>
          <a:xfrm>
            <a:off x="12056216" y="3243385"/>
            <a:ext cx="1182757" cy="1159102"/>
          </a:xfrm>
          <a:prstGeom prst="rect">
            <a:avLst/>
          </a:prstGeom>
        </p:spPr>
        <p:txBody>
          <a:bodyPr anchor="ctr" anchorCtr="0"/>
          <a:lstStyle>
            <a:lvl1pPr marL="0" indent="0" algn="ctr">
              <a:buNone/>
              <a:defRPr sz="4400" b="1">
                <a:solidFill>
                  <a:schemeClr val="bg1"/>
                </a:solidFill>
              </a:defRPr>
            </a:lvl1pPr>
          </a:lstStyle>
          <a:p>
            <a:pPr lvl="0"/>
            <a:r>
              <a:rPr lang="en-US" dirty="0"/>
              <a:t>1</a:t>
            </a:r>
            <a:endParaRPr lang="en-DE" dirty="0"/>
          </a:p>
        </p:txBody>
      </p:sp>
      <p:sp>
        <p:nvSpPr>
          <p:cNvPr id="11" name="Slide Number Placeholder 1">
            <a:extLst>
              <a:ext uri="{FF2B5EF4-FFF2-40B4-BE49-F238E27FC236}">
                <a16:creationId xmlns:a16="http://schemas.microsoft.com/office/drawing/2014/main" id="{D9786189-F7BE-22E3-37D5-CBCAB6869C5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14339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18" name="Textplatzhalter 23">
            <a:extLst>
              <a:ext uri="{FF2B5EF4-FFF2-40B4-BE49-F238E27FC236}">
                <a16:creationId xmlns:a16="http://schemas.microsoft.com/office/drawing/2014/main" id="{8596E239-588E-EE72-F45C-1779733EA75E}"/>
              </a:ext>
            </a:extLst>
          </p:cNvPr>
          <p:cNvSpPr>
            <a:spLocks noGrp="1"/>
          </p:cNvSpPr>
          <p:nvPr>
            <p:ph type="body" sz="quarter" idx="16"/>
          </p:nvPr>
        </p:nvSpPr>
        <p:spPr>
          <a:xfrm>
            <a:off x="927101" y="2382256"/>
            <a:ext cx="5314043"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Textplatzhalter 23">
            <a:extLst>
              <a:ext uri="{FF2B5EF4-FFF2-40B4-BE49-F238E27FC236}">
                <a16:creationId xmlns:a16="http://schemas.microsoft.com/office/drawing/2014/main" id="{38ED30CA-964B-095F-6F9D-1EF4D97D3A92}"/>
              </a:ext>
            </a:extLst>
          </p:cNvPr>
          <p:cNvSpPr>
            <a:spLocks noGrp="1"/>
          </p:cNvSpPr>
          <p:nvPr>
            <p:ph type="body" sz="quarter" idx="13" hasCustomPrompt="1"/>
          </p:nvPr>
        </p:nvSpPr>
        <p:spPr>
          <a:xfrm>
            <a:off x="927099" y="748104"/>
            <a:ext cx="5314044" cy="1345457"/>
          </a:xfrm>
          <a:prstGeom prst="rect">
            <a:avLst/>
          </a:prstGeom>
        </p:spPr>
        <p:txBody>
          <a:bodyPr anchor="ctr">
            <a:noAutofit/>
          </a:bodyPr>
          <a:lstStyle>
            <a:lvl1pPr marL="0" indent="0" algn="l">
              <a:buNone/>
              <a:defRPr sz="4000" b="1">
                <a:latin typeface="+mj-lt"/>
              </a:defRPr>
            </a:lvl1pPr>
          </a:lstStyle>
          <a:p>
            <a:pPr lvl="0"/>
            <a:r>
              <a:rPr lang="de-DE" dirty="0"/>
              <a:t>Erster Titel</a:t>
            </a:r>
          </a:p>
        </p:txBody>
      </p:sp>
      <p:sp>
        <p:nvSpPr>
          <p:cNvPr id="20" name="Textplatzhalter 23">
            <a:extLst>
              <a:ext uri="{FF2B5EF4-FFF2-40B4-BE49-F238E27FC236}">
                <a16:creationId xmlns:a16="http://schemas.microsoft.com/office/drawing/2014/main" id="{AEC65F7D-814E-7805-28C6-073C411D0008}"/>
              </a:ext>
            </a:extLst>
          </p:cNvPr>
          <p:cNvSpPr>
            <a:spLocks noGrp="1"/>
          </p:cNvSpPr>
          <p:nvPr>
            <p:ph type="body" sz="quarter" idx="17"/>
          </p:nvPr>
        </p:nvSpPr>
        <p:spPr>
          <a:xfrm>
            <a:off x="6486976" y="2382256"/>
            <a:ext cx="5314043"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23">
            <a:extLst>
              <a:ext uri="{FF2B5EF4-FFF2-40B4-BE49-F238E27FC236}">
                <a16:creationId xmlns:a16="http://schemas.microsoft.com/office/drawing/2014/main" id="{422800A1-AFBE-5D68-62FF-1073400745C6}"/>
              </a:ext>
            </a:extLst>
          </p:cNvPr>
          <p:cNvSpPr>
            <a:spLocks noGrp="1"/>
          </p:cNvSpPr>
          <p:nvPr>
            <p:ph type="body" sz="quarter" idx="18" hasCustomPrompt="1"/>
          </p:nvPr>
        </p:nvSpPr>
        <p:spPr>
          <a:xfrm>
            <a:off x="6486974" y="748104"/>
            <a:ext cx="5314044" cy="1345457"/>
          </a:xfrm>
          <a:prstGeom prst="rect">
            <a:avLst/>
          </a:prstGeom>
        </p:spPr>
        <p:txBody>
          <a:bodyPr anchor="ctr">
            <a:noAutofit/>
          </a:bodyPr>
          <a:lstStyle>
            <a:lvl1pPr marL="0" indent="0" algn="l">
              <a:buNone/>
              <a:defRPr sz="4000" b="1">
                <a:latin typeface="+mj-lt"/>
              </a:defRPr>
            </a:lvl1pPr>
          </a:lstStyle>
          <a:p>
            <a:pPr lvl="0"/>
            <a:r>
              <a:rPr lang="de-DE" dirty="0"/>
              <a:t>Zweiter Titel</a:t>
            </a:r>
          </a:p>
        </p:txBody>
      </p:sp>
      <p:sp>
        <p:nvSpPr>
          <p:cNvPr id="22" name="Textplatzhalter 23">
            <a:extLst>
              <a:ext uri="{FF2B5EF4-FFF2-40B4-BE49-F238E27FC236}">
                <a16:creationId xmlns:a16="http://schemas.microsoft.com/office/drawing/2014/main" id="{7BE06299-A635-31E6-BA24-5D66418FD5E9}"/>
              </a:ext>
            </a:extLst>
          </p:cNvPr>
          <p:cNvSpPr>
            <a:spLocks noGrp="1"/>
          </p:cNvSpPr>
          <p:nvPr>
            <p:ph type="body" sz="quarter" idx="19"/>
          </p:nvPr>
        </p:nvSpPr>
        <p:spPr>
          <a:xfrm>
            <a:off x="12046849" y="2382256"/>
            <a:ext cx="5314043"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Textplatzhalter 23">
            <a:extLst>
              <a:ext uri="{FF2B5EF4-FFF2-40B4-BE49-F238E27FC236}">
                <a16:creationId xmlns:a16="http://schemas.microsoft.com/office/drawing/2014/main" id="{6A9DC985-F39D-56F7-449E-53FC6DEA02EA}"/>
              </a:ext>
            </a:extLst>
          </p:cNvPr>
          <p:cNvSpPr>
            <a:spLocks noGrp="1"/>
          </p:cNvSpPr>
          <p:nvPr>
            <p:ph type="body" sz="quarter" idx="20" hasCustomPrompt="1"/>
          </p:nvPr>
        </p:nvSpPr>
        <p:spPr>
          <a:xfrm>
            <a:off x="12046847" y="748104"/>
            <a:ext cx="5314044" cy="1345457"/>
          </a:xfrm>
          <a:prstGeom prst="rect">
            <a:avLst/>
          </a:prstGeom>
        </p:spPr>
        <p:txBody>
          <a:bodyPr anchor="ctr">
            <a:noAutofit/>
          </a:bodyPr>
          <a:lstStyle>
            <a:lvl1pPr marL="0" indent="0" algn="l">
              <a:buNone/>
              <a:defRPr sz="4000" b="1">
                <a:latin typeface="+mj-lt"/>
              </a:defRPr>
            </a:lvl1pPr>
          </a:lstStyle>
          <a:p>
            <a:pPr lvl="0"/>
            <a:r>
              <a:rPr lang="de-DE" dirty="0"/>
              <a:t>Dritter Titel</a:t>
            </a:r>
          </a:p>
        </p:txBody>
      </p:sp>
      <p:sp>
        <p:nvSpPr>
          <p:cNvPr id="3" name="Slide Number Placeholder 1">
            <a:extLst>
              <a:ext uri="{FF2B5EF4-FFF2-40B4-BE49-F238E27FC236}">
                <a16:creationId xmlns:a16="http://schemas.microsoft.com/office/drawing/2014/main" id="{BEB76B2F-1D73-1F17-856F-3588CE4B368A}"/>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371426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eak 2">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B7BCB30-493B-4F5B-A1FF-A34974528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36" t="11780" r="4948"/>
          <a:stretch/>
        </p:blipFill>
        <p:spPr>
          <a:xfrm flipH="1">
            <a:off x="0" y="0"/>
            <a:ext cx="18288000" cy="2997881"/>
          </a:xfrm>
          <a:prstGeom prst="rect">
            <a:avLst/>
          </a:prstGeom>
        </p:spPr>
      </p:pic>
      <p:pic>
        <p:nvPicPr>
          <p:cNvPr id="3" name="Grafik 2">
            <a:extLst>
              <a:ext uri="{FF2B5EF4-FFF2-40B4-BE49-F238E27FC236}">
                <a16:creationId xmlns:a16="http://schemas.microsoft.com/office/drawing/2014/main" id="{1AF706F6-BC90-498D-9D75-4F674A9BAE7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688" t="9451" r="5195"/>
          <a:stretch/>
        </p:blipFill>
        <p:spPr>
          <a:xfrm>
            <a:off x="0" y="0"/>
            <a:ext cx="18288000" cy="3077017"/>
          </a:xfrm>
          <a:prstGeom prst="rect">
            <a:avLst/>
          </a:prstGeom>
        </p:spPr>
      </p:pic>
      <p:sp>
        <p:nvSpPr>
          <p:cNvPr id="15" name="Titel 1">
            <a:extLst>
              <a:ext uri="{FF2B5EF4-FFF2-40B4-BE49-F238E27FC236}">
                <a16:creationId xmlns:a16="http://schemas.microsoft.com/office/drawing/2014/main" id="{90F8052C-9742-482B-9D09-CBD0CAA4B59E}"/>
              </a:ext>
            </a:extLst>
          </p:cNvPr>
          <p:cNvSpPr>
            <a:spLocks noGrp="1"/>
          </p:cNvSpPr>
          <p:nvPr>
            <p:ph type="title" hasCustomPrompt="1"/>
          </p:nvPr>
        </p:nvSpPr>
        <p:spPr>
          <a:xfrm>
            <a:off x="3222170" y="5434316"/>
            <a:ext cx="11843660" cy="1370404"/>
          </a:xfrm>
          <a:prstGeom prst="rect">
            <a:avLst/>
          </a:prstGeom>
        </p:spPr>
        <p:txBody>
          <a:bodyPr anchor="b">
            <a:noAutofit/>
          </a:bodyPr>
          <a:lstStyle>
            <a:lvl1pPr marL="0" indent="0" algn="ctr">
              <a:buFont typeface="Arial" panose="020B0604020202020204" pitchFamily="34" charset="0"/>
              <a:buNone/>
              <a:defRPr sz="4800">
                <a:solidFill>
                  <a:schemeClr val="tx1"/>
                </a:solidFill>
              </a:defRPr>
            </a:lvl1pPr>
          </a:lstStyle>
          <a:p>
            <a:r>
              <a:rPr lang="de-DE" dirty="0"/>
              <a:t>Abschnitt / Überschrift</a:t>
            </a:r>
          </a:p>
        </p:txBody>
      </p:sp>
      <p:sp>
        <p:nvSpPr>
          <p:cNvPr id="16" name="Textplatzhalter 23">
            <a:extLst>
              <a:ext uri="{FF2B5EF4-FFF2-40B4-BE49-F238E27FC236}">
                <a16:creationId xmlns:a16="http://schemas.microsoft.com/office/drawing/2014/main" id="{F9585B19-92B4-4B01-8482-86C54506DF7B}"/>
              </a:ext>
            </a:extLst>
          </p:cNvPr>
          <p:cNvSpPr>
            <a:spLocks noGrp="1"/>
          </p:cNvSpPr>
          <p:nvPr>
            <p:ph type="body" sz="quarter" idx="10" hasCustomPrompt="1"/>
          </p:nvPr>
        </p:nvSpPr>
        <p:spPr>
          <a:xfrm>
            <a:off x="3222170" y="7153064"/>
            <a:ext cx="11843660" cy="2121563"/>
          </a:xfrm>
          <a:prstGeom prst="rect">
            <a:avLst/>
          </a:prstGeom>
        </p:spPr>
        <p:txBody>
          <a:bodyPr/>
          <a:lstStyle>
            <a:lvl1pPr marL="0" indent="0" algn="ctr">
              <a:buFont typeface="Arial" panose="020B0604020202020204" pitchFamily="34" charset="0"/>
              <a:buNone/>
              <a:defRPr>
                <a:solidFill>
                  <a:schemeClr val="tx1"/>
                </a:solidFill>
              </a:defRPr>
            </a:lvl1pPr>
            <a:lvl2pPr marL="457200" indent="0" algn="ctr">
              <a:buFont typeface="Arial" panose="020B0604020202020204" pitchFamily="34" charset="0"/>
              <a:buNone/>
              <a:defRPr>
                <a:solidFill>
                  <a:schemeClr val="tx2"/>
                </a:solidFill>
              </a:defRPr>
            </a:lvl2pPr>
            <a:lvl3pPr marL="914400" indent="0" algn="ctr">
              <a:buFont typeface="Arial" panose="020B0604020202020204" pitchFamily="34" charset="0"/>
              <a:buNone/>
              <a:defRPr>
                <a:solidFill>
                  <a:schemeClr val="tx2"/>
                </a:solidFill>
              </a:defRPr>
            </a:lvl3pPr>
            <a:lvl4pPr marL="1371600" indent="0" algn="ctr">
              <a:buFont typeface="Arial" panose="020B0604020202020204" pitchFamily="34" charset="0"/>
              <a:buNone/>
              <a:defRPr>
                <a:solidFill>
                  <a:schemeClr val="tx2"/>
                </a:solidFill>
              </a:defRPr>
            </a:lvl4pPr>
            <a:lvl5pPr marL="1828800" indent="0" algn="ctr">
              <a:buFont typeface="Arial" panose="020B0604020202020204" pitchFamily="34" charset="0"/>
              <a:buNone/>
              <a:defRPr>
                <a:solidFill>
                  <a:schemeClr val="tx2"/>
                </a:solidFill>
              </a:defRPr>
            </a:lvl5pPr>
          </a:lstStyle>
          <a:p>
            <a:pPr lvl="0"/>
            <a:r>
              <a:rPr lang="de-DE" dirty="0"/>
              <a:t>Untertitel hinzufügen</a:t>
            </a:r>
          </a:p>
        </p:txBody>
      </p:sp>
      <p:cxnSp>
        <p:nvCxnSpPr>
          <p:cNvPr id="7" name="Gerader Verbinder 6">
            <a:extLst>
              <a:ext uri="{FF2B5EF4-FFF2-40B4-BE49-F238E27FC236}">
                <a16:creationId xmlns:a16="http://schemas.microsoft.com/office/drawing/2014/main" id="{C44068D4-1B3F-B0C7-9759-935738F9B0ED}"/>
              </a:ext>
            </a:extLst>
          </p:cNvPr>
          <p:cNvCxnSpPr>
            <a:cxnSpLocks/>
            <a:endCxn id="8"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61A7113E-1E81-27A9-0ABA-7B8B94BF66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17" name="Grafik 16">
            <a:extLst>
              <a:ext uri="{FF2B5EF4-FFF2-40B4-BE49-F238E27FC236}">
                <a16:creationId xmlns:a16="http://schemas.microsoft.com/office/drawing/2014/main" id="{3114D523-296B-2EF3-FC26-F3460BA5976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pic>
        <p:nvPicPr>
          <p:cNvPr id="2" name="Grafik 6">
            <a:extLst>
              <a:ext uri="{FF2B5EF4-FFF2-40B4-BE49-F238E27FC236}">
                <a16:creationId xmlns:a16="http://schemas.microsoft.com/office/drawing/2014/main" id="{70601804-796C-6064-AFE5-724A6D1B631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552621" y="4273133"/>
            <a:ext cx="1182757" cy="1159102"/>
          </a:xfrm>
          <a:prstGeom prst="rect">
            <a:avLst/>
          </a:prstGeom>
        </p:spPr>
      </p:pic>
      <p:sp>
        <p:nvSpPr>
          <p:cNvPr id="4" name="Text Placeholder 15">
            <a:extLst>
              <a:ext uri="{FF2B5EF4-FFF2-40B4-BE49-F238E27FC236}">
                <a16:creationId xmlns:a16="http://schemas.microsoft.com/office/drawing/2014/main" id="{D188ADCE-99BA-2B29-4575-369C4459B337}"/>
              </a:ext>
            </a:extLst>
          </p:cNvPr>
          <p:cNvSpPr>
            <a:spLocks noGrp="1"/>
          </p:cNvSpPr>
          <p:nvPr>
            <p:ph type="body" sz="quarter" idx="11" hasCustomPrompt="1"/>
          </p:nvPr>
        </p:nvSpPr>
        <p:spPr>
          <a:xfrm>
            <a:off x="8552621" y="4273134"/>
            <a:ext cx="1182757" cy="1159102"/>
          </a:xfrm>
          <a:prstGeom prst="rect">
            <a:avLst/>
          </a:prstGeom>
        </p:spPr>
        <p:txBody>
          <a:bodyPr anchor="ctr" anchorCtr="0"/>
          <a:lstStyle>
            <a:lvl1pPr marL="0" indent="0" algn="ctr">
              <a:buNone/>
              <a:defRPr sz="4400" b="1">
                <a:solidFill>
                  <a:schemeClr val="bg1"/>
                </a:solidFill>
              </a:defRPr>
            </a:lvl1pPr>
          </a:lstStyle>
          <a:p>
            <a:pPr lvl="0"/>
            <a:r>
              <a:rPr lang="en-US" dirty="0"/>
              <a:t>1</a:t>
            </a:r>
            <a:endParaRPr lang="en-DE" dirty="0"/>
          </a:p>
        </p:txBody>
      </p:sp>
      <p:sp>
        <p:nvSpPr>
          <p:cNvPr id="5" name="Slide Number Placeholder 1">
            <a:extLst>
              <a:ext uri="{FF2B5EF4-FFF2-40B4-BE49-F238E27FC236}">
                <a16:creationId xmlns:a16="http://schemas.microsoft.com/office/drawing/2014/main" id="{4C971606-7002-6D9B-7372-CE471971D50E}"/>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767852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ort">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1" y="748105"/>
            <a:ext cx="7653229"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7653230"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6" name="Gerader Verbinder 5">
            <a:extLst>
              <a:ext uri="{FF2B5EF4-FFF2-40B4-BE49-F238E27FC236}">
                <a16:creationId xmlns:a16="http://schemas.microsoft.com/office/drawing/2014/main" id="{9CD773D2-E2A7-58F9-3070-11A63458DF05}"/>
              </a:ext>
            </a:extLst>
          </p:cNvPr>
          <p:cNvCxnSpPr>
            <a:cxnSpLocks/>
            <a:endCxn id="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F99363AE-C83B-1046-FD20-0FD8DD39FC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3" name="Grafik 12">
            <a:extLst>
              <a:ext uri="{FF2B5EF4-FFF2-40B4-BE49-F238E27FC236}">
                <a16:creationId xmlns:a16="http://schemas.microsoft.com/office/drawing/2014/main" id="{01D9722B-A775-4B10-7C96-35CFD9839A3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2" name="Slide Number Placeholder 1">
            <a:extLst>
              <a:ext uri="{FF2B5EF4-FFF2-40B4-BE49-F238E27FC236}">
                <a16:creationId xmlns:a16="http://schemas.microsoft.com/office/drawing/2014/main" id="{7A1FE516-6510-2552-ED46-834EABAD8B6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1939310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Bild 2">
    <p:spTree>
      <p:nvGrpSpPr>
        <p:cNvPr id="1" name=""/>
        <p:cNvGrpSpPr/>
        <p:nvPr/>
      </p:nvGrpSpPr>
      <p:grpSpPr>
        <a:xfrm>
          <a:off x="0" y="0"/>
          <a:ext cx="0" cy="0"/>
          <a:chOff x="0" y="0"/>
          <a:chExt cx="0" cy="0"/>
        </a:xfrm>
      </p:grpSpPr>
      <p:cxnSp>
        <p:nvCxnSpPr>
          <p:cNvPr id="2" name="Gerader Verbinder 1">
            <a:extLst>
              <a:ext uri="{FF2B5EF4-FFF2-40B4-BE49-F238E27FC236}">
                <a16:creationId xmlns:a16="http://schemas.microsoft.com/office/drawing/2014/main" id="{EA004157-8FC9-934C-3F0D-4792AE2ED0D7}"/>
              </a:ext>
            </a:extLst>
          </p:cNvPr>
          <p:cNvCxnSpPr>
            <a:cxnSpLocks/>
          </p:cNvCxnSpPr>
          <p:nvPr userDrawn="1"/>
        </p:nvCxnSpPr>
        <p:spPr>
          <a:xfrm>
            <a:off x="2792641" y="9818122"/>
            <a:ext cx="6127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40790"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8216900"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5DA082FB-EB1E-44BA-925C-8EAE2285A9F9}"/>
              </a:ext>
            </a:extLst>
          </p:cNvPr>
          <p:cNvSpPr/>
          <p:nvPr userDrawn="1"/>
        </p:nvSpPr>
        <p:spPr>
          <a:xfrm>
            <a:off x="9342835" y="0"/>
            <a:ext cx="8945166"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9342835" y="0"/>
            <a:ext cx="8945165" cy="10287000"/>
          </a:xfrm>
          <a:prstGeom prst="rect">
            <a:avLst/>
          </a:prstGeom>
        </p:spPr>
        <p:txBody>
          <a:bodyPr/>
          <a:lstStyle/>
          <a:p>
            <a:endParaRPr lang="de-DE"/>
          </a:p>
        </p:txBody>
      </p:sp>
      <p:pic>
        <p:nvPicPr>
          <p:cNvPr id="7" name="Grafik 6">
            <a:extLst>
              <a:ext uri="{FF2B5EF4-FFF2-40B4-BE49-F238E27FC236}">
                <a16:creationId xmlns:a16="http://schemas.microsoft.com/office/drawing/2014/main" id="{26DA0498-FA25-187C-9CFC-095E5BFB306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4" name="Slide Number Placeholder 1">
            <a:extLst>
              <a:ext uri="{FF2B5EF4-FFF2-40B4-BE49-F238E27FC236}">
                <a16:creationId xmlns:a16="http://schemas.microsoft.com/office/drawing/2014/main" id="{F99A8330-87C6-CAB5-A933-FA1061997CB5}"/>
              </a:ext>
            </a:extLst>
          </p:cNvPr>
          <p:cNvSpPr txBox="1">
            <a:spLocks/>
          </p:cNvSpPr>
          <p:nvPr userDrawn="1"/>
        </p:nvSpPr>
        <p:spPr>
          <a:xfrm>
            <a:off x="8757234"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923257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Bild 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DA082FB-EB1E-44BA-925C-8EAE2285A9F9}"/>
              </a:ext>
            </a:extLst>
          </p:cNvPr>
          <p:cNvSpPr/>
          <p:nvPr userDrawn="1"/>
        </p:nvSpPr>
        <p:spPr>
          <a:xfrm>
            <a:off x="1" y="0"/>
            <a:ext cx="18288000" cy="7509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1" y="0"/>
            <a:ext cx="18287999" cy="7509160"/>
          </a:xfrm>
          <a:prstGeom prst="rect">
            <a:avLst/>
          </a:prstGeom>
        </p:spPr>
        <p:txBody>
          <a:bodyPr/>
          <a:lstStyle/>
          <a:p>
            <a:endParaRPr lang="de-DE" dirty="0"/>
          </a:p>
        </p:txBody>
      </p:sp>
      <p:sp>
        <p:nvSpPr>
          <p:cNvPr id="17" name="Textplatzhalter 23">
            <a:extLst>
              <a:ext uri="{FF2B5EF4-FFF2-40B4-BE49-F238E27FC236}">
                <a16:creationId xmlns:a16="http://schemas.microsoft.com/office/drawing/2014/main" id="{D98384AF-4C4F-44EB-AA0F-51366FDFFB36}"/>
              </a:ext>
            </a:extLst>
          </p:cNvPr>
          <p:cNvSpPr>
            <a:spLocks noGrp="1"/>
          </p:cNvSpPr>
          <p:nvPr>
            <p:ph type="body" sz="quarter" idx="10" hasCustomPrompt="1"/>
          </p:nvPr>
        </p:nvSpPr>
        <p:spPr>
          <a:xfrm>
            <a:off x="927099" y="7813965"/>
            <a:ext cx="16433799" cy="1417307"/>
          </a:xfrm>
          <a:prstGeom prst="rect">
            <a:avLst/>
          </a:prstGeom>
        </p:spPr>
        <p:txBody>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 einfügen</a:t>
            </a:r>
          </a:p>
        </p:txBody>
      </p:sp>
      <p:cxnSp>
        <p:nvCxnSpPr>
          <p:cNvPr id="2" name="Gerader Verbinder 1">
            <a:extLst>
              <a:ext uri="{FF2B5EF4-FFF2-40B4-BE49-F238E27FC236}">
                <a16:creationId xmlns:a16="http://schemas.microsoft.com/office/drawing/2014/main" id="{83F16266-C710-6473-0D6F-D8795D73B017}"/>
              </a:ext>
            </a:extLst>
          </p:cNvPr>
          <p:cNvCxnSpPr>
            <a:cxnSpLocks/>
            <a:endCxn id="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60BB5371-CD40-1340-4B18-31B7A3C4A5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7" name="Grafik 6">
            <a:extLst>
              <a:ext uri="{FF2B5EF4-FFF2-40B4-BE49-F238E27FC236}">
                <a16:creationId xmlns:a16="http://schemas.microsoft.com/office/drawing/2014/main" id="{DC7A6700-E7FF-B788-88AF-F07C63027F7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623" y="9536842"/>
            <a:ext cx="1542218" cy="404940"/>
          </a:xfrm>
          <a:prstGeom prst="rect">
            <a:avLst/>
          </a:prstGeom>
        </p:spPr>
      </p:pic>
      <p:sp>
        <p:nvSpPr>
          <p:cNvPr id="10" name="Textplatzhalter 23">
            <a:extLst>
              <a:ext uri="{FF2B5EF4-FFF2-40B4-BE49-F238E27FC236}">
                <a16:creationId xmlns:a16="http://schemas.microsoft.com/office/drawing/2014/main" id="{E13708DB-E768-D7E7-7B20-9E43D9522BF1}"/>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latin typeface="+mj-lt"/>
              </a:defRPr>
            </a:lvl1pPr>
          </a:lstStyle>
          <a:p>
            <a:pPr lvl="0"/>
            <a:r>
              <a:rPr lang="de-DE" dirty="0"/>
              <a:t>Folientitel hinzufügen</a:t>
            </a:r>
          </a:p>
        </p:txBody>
      </p:sp>
      <p:sp>
        <p:nvSpPr>
          <p:cNvPr id="8" name="Slide Number Placeholder 1">
            <a:extLst>
              <a:ext uri="{FF2B5EF4-FFF2-40B4-BE49-F238E27FC236}">
                <a16:creationId xmlns:a16="http://schemas.microsoft.com/office/drawing/2014/main" id="{127E5396-8F82-6F59-9324-3396501B26B1}"/>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278155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76200" y="28724"/>
            <a:ext cx="8623526" cy="1440986"/>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45782" y="1365523"/>
            <a:ext cx="7710215" cy="7556012"/>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8216900"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545781" y="1365494"/>
            <a:ext cx="7710215" cy="7556012"/>
          </a:xfrm>
          <a:prstGeom prst="snip2DiagRect">
            <a:avLst/>
          </a:prstGeom>
        </p:spPr>
        <p:txBody>
          <a:bodyPr/>
          <a:lstStyle/>
          <a:p>
            <a:endParaRPr lang="de-DE"/>
          </a:p>
        </p:txBody>
      </p:sp>
      <p:cxnSp>
        <p:nvCxnSpPr>
          <p:cNvPr id="2" name="Gerader Verbinder 1">
            <a:extLst>
              <a:ext uri="{FF2B5EF4-FFF2-40B4-BE49-F238E27FC236}">
                <a16:creationId xmlns:a16="http://schemas.microsoft.com/office/drawing/2014/main" id="{1E69F38A-0967-E513-EADF-72EF36D0BE74}"/>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93DEBF78-22B8-61E3-4814-B07010341FE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233987C0-7578-025C-E52B-104588E622D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7" name="Slide Number Placeholder 1">
            <a:extLst>
              <a:ext uri="{FF2B5EF4-FFF2-40B4-BE49-F238E27FC236}">
                <a16:creationId xmlns:a16="http://schemas.microsoft.com/office/drawing/2014/main" id="{1DDBE4CF-4B87-93A1-6E5F-C107CEF183B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621869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Bild 5">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61316" y="748134"/>
            <a:ext cx="5794681" cy="5678788"/>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9970542"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9970542" cy="6865897"/>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11461315" y="748105"/>
            <a:ext cx="5794681" cy="5678788"/>
          </a:xfrm>
          <a:prstGeom prst="snip2DiagRect">
            <a:avLst/>
          </a:prstGeom>
        </p:spPr>
        <p:txBody>
          <a:bodyPr/>
          <a:lstStyle/>
          <a:p>
            <a:endParaRPr lang="de-DE"/>
          </a:p>
        </p:txBody>
      </p:sp>
      <p:sp>
        <p:nvSpPr>
          <p:cNvPr id="16" name="Textplatzhalter 23">
            <a:extLst>
              <a:ext uri="{FF2B5EF4-FFF2-40B4-BE49-F238E27FC236}">
                <a16:creationId xmlns:a16="http://schemas.microsoft.com/office/drawing/2014/main" id="{BBD519EB-3413-4780-878A-C0E275815A62}"/>
              </a:ext>
            </a:extLst>
          </p:cNvPr>
          <p:cNvSpPr>
            <a:spLocks noGrp="1"/>
          </p:cNvSpPr>
          <p:nvPr>
            <p:ph type="body" sz="quarter" idx="12"/>
          </p:nvPr>
        </p:nvSpPr>
        <p:spPr>
          <a:xfrm>
            <a:off x="11461315" y="6914369"/>
            <a:ext cx="5794681" cy="23168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cxnSp>
        <p:nvCxnSpPr>
          <p:cNvPr id="2" name="Gerader Verbinder 1">
            <a:extLst>
              <a:ext uri="{FF2B5EF4-FFF2-40B4-BE49-F238E27FC236}">
                <a16:creationId xmlns:a16="http://schemas.microsoft.com/office/drawing/2014/main" id="{55F36E6D-C7C5-718D-8AEC-4DED67E0F049}"/>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E2B2A2EA-55D3-7CF8-6EC7-825510C18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6" name="Grafik 5">
            <a:extLst>
              <a:ext uri="{FF2B5EF4-FFF2-40B4-BE49-F238E27FC236}">
                <a16:creationId xmlns:a16="http://schemas.microsoft.com/office/drawing/2014/main" id="{637052F2-4B70-48FF-8E61-DE5C2C77104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7" name="Slide Number Placeholder 1">
            <a:extLst>
              <a:ext uri="{FF2B5EF4-FFF2-40B4-BE49-F238E27FC236}">
                <a16:creationId xmlns:a16="http://schemas.microsoft.com/office/drawing/2014/main" id="{CD12C23A-FE7E-20E4-0D35-86D494B88492}"/>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1496353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D5B5D69-4D1D-5059-B052-34119477C286}"/>
              </a:ext>
            </a:extLst>
          </p:cNvPr>
          <p:cNvSpPr/>
          <p:nvPr userDrawn="1"/>
        </p:nvSpPr>
        <p:spPr>
          <a:xfrm>
            <a:off x="1836807" y="2585329"/>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3" name="Textplatzhalter 23">
            <a:extLst>
              <a:ext uri="{FF2B5EF4-FFF2-40B4-BE49-F238E27FC236}">
                <a16:creationId xmlns:a16="http://schemas.microsoft.com/office/drawing/2014/main" id="{D5844C17-9FFA-CEF7-E56F-3B42AC54B007}"/>
              </a:ext>
            </a:extLst>
          </p:cNvPr>
          <p:cNvSpPr>
            <a:spLocks noGrp="1"/>
          </p:cNvSpPr>
          <p:nvPr>
            <p:ph type="body" sz="quarter" idx="10" hasCustomPrompt="1"/>
          </p:nvPr>
        </p:nvSpPr>
        <p:spPr>
          <a:xfrm>
            <a:off x="1371600" y="7318704"/>
            <a:ext cx="4264928" cy="1506542"/>
          </a:xfrm>
          <a:prstGeom prst="rect">
            <a:avLst/>
          </a:prstGeom>
        </p:spPr>
        <p:txBody>
          <a:bodyPr/>
          <a:lstStyle>
            <a:lvl1pPr marL="0" indent="0" algn="ctr">
              <a:buNone/>
              <a:defRPr sz="2400">
                <a:solidFill>
                  <a:schemeClr val="tx1"/>
                </a:solidFill>
              </a:defRPr>
            </a:lvl1pPr>
            <a:lvl2pPr marL="457200" indent="0" algn="ctr">
              <a:buNone/>
              <a:defRPr sz="2000">
                <a:solidFill>
                  <a:schemeClr val="tx2"/>
                </a:solidFill>
              </a:defRPr>
            </a:lvl2pPr>
            <a:lvl3pPr marL="914400" indent="0" algn="ctr">
              <a:buNone/>
              <a:defRPr sz="1800">
                <a:solidFill>
                  <a:schemeClr val="tx2"/>
                </a:solidFill>
              </a:defRPr>
            </a:lvl3pPr>
            <a:lvl4pPr marL="1371600" indent="0" algn="ctr">
              <a:buNone/>
              <a:defRPr sz="1600">
                <a:solidFill>
                  <a:schemeClr val="tx2"/>
                </a:solidFill>
              </a:defRPr>
            </a:lvl4pPr>
            <a:lvl5pPr marL="1828800" indent="0" algn="ctr">
              <a:buNone/>
              <a:defRPr sz="1600">
                <a:solidFill>
                  <a:schemeClr val="tx2"/>
                </a:solidFill>
              </a:defRPr>
            </a:lvl5pPr>
          </a:lstStyle>
          <a:p>
            <a:pPr lvl="0"/>
            <a:r>
              <a:rPr lang="de-DE" dirty="0"/>
              <a:t>Untertitel hinzufügen</a:t>
            </a:r>
          </a:p>
        </p:txBody>
      </p:sp>
      <p:sp>
        <p:nvSpPr>
          <p:cNvPr id="4" name="Textplatzhalter 23">
            <a:extLst>
              <a:ext uri="{FF2B5EF4-FFF2-40B4-BE49-F238E27FC236}">
                <a16:creationId xmlns:a16="http://schemas.microsoft.com/office/drawing/2014/main" id="{5DD9E80A-C0E8-7F8D-4D6A-167D2F7A312A}"/>
              </a:ext>
            </a:extLst>
          </p:cNvPr>
          <p:cNvSpPr>
            <a:spLocks noGrp="1"/>
          </p:cNvSpPr>
          <p:nvPr>
            <p:ph type="body" sz="quarter" idx="11" hasCustomPrompt="1"/>
          </p:nvPr>
        </p:nvSpPr>
        <p:spPr>
          <a:xfrm>
            <a:off x="6931477" y="7318704"/>
            <a:ext cx="4264928" cy="1506542"/>
          </a:xfrm>
          <a:prstGeom prst="rect">
            <a:avLst/>
          </a:prstGeom>
        </p:spPr>
        <p:txBody>
          <a:bodyPr/>
          <a:lstStyle>
            <a:lvl1pPr marL="0" indent="0" algn="ctr">
              <a:buNone/>
              <a:defRPr sz="2400">
                <a:solidFill>
                  <a:schemeClr val="tx1"/>
                </a:solidFill>
              </a:defRPr>
            </a:lvl1pPr>
            <a:lvl2pPr marL="457200" indent="0" algn="ctr">
              <a:buNone/>
              <a:defRPr sz="2000">
                <a:solidFill>
                  <a:schemeClr val="tx2"/>
                </a:solidFill>
              </a:defRPr>
            </a:lvl2pPr>
            <a:lvl3pPr marL="914400" indent="0" algn="ctr">
              <a:buNone/>
              <a:defRPr sz="1800">
                <a:solidFill>
                  <a:schemeClr val="tx2"/>
                </a:solidFill>
              </a:defRPr>
            </a:lvl3pPr>
            <a:lvl4pPr marL="1371600" indent="0" algn="ctr">
              <a:buNone/>
              <a:defRPr sz="1600">
                <a:solidFill>
                  <a:schemeClr val="tx2"/>
                </a:solidFill>
              </a:defRPr>
            </a:lvl4pPr>
            <a:lvl5pPr marL="1828800" indent="0" algn="ctr">
              <a:buNone/>
              <a:defRPr sz="1600">
                <a:solidFill>
                  <a:schemeClr val="tx2"/>
                </a:solidFill>
              </a:defRPr>
            </a:lvl5pPr>
          </a:lstStyle>
          <a:p>
            <a:pPr lvl="0"/>
            <a:r>
              <a:rPr lang="de-DE" dirty="0"/>
              <a:t>Untertitel hinzufügen</a:t>
            </a:r>
          </a:p>
        </p:txBody>
      </p:sp>
      <p:sp>
        <p:nvSpPr>
          <p:cNvPr id="5" name="Textplatzhalter 23">
            <a:extLst>
              <a:ext uri="{FF2B5EF4-FFF2-40B4-BE49-F238E27FC236}">
                <a16:creationId xmlns:a16="http://schemas.microsoft.com/office/drawing/2014/main" id="{38A2EC69-A6C5-F69B-F2AA-AFCDC6264639}"/>
              </a:ext>
            </a:extLst>
          </p:cNvPr>
          <p:cNvSpPr>
            <a:spLocks noGrp="1"/>
          </p:cNvSpPr>
          <p:nvPr>
            <p:ph type="body" sz="quarter" idx="12" hasCustomPrompt="1"/>
          </p:nvPr>
        </p:nvSpPr>
        <p:spPr>
          <a:xfrm>
            <a:off x="12491355" y="7264928"/>
            <a:ext cx="4264928" cy="1506542"/>
          </a:xfrm>
          <a:prstGeom prst="rect">
            <a:avLst/>
          </a:prstGeom>
        </p:spPr>
        <p:txBody>
          <a:bodyPr/>
          <a:lstStyle>
            <a:lvl1pPr marL="0" indent="0" algn="ctr">
              <a:buNone/>
              <a:defRPr sz="2400">
                <a:solidFill>
                  <a:schemeClr val="tx1"/>
                </a:solidFill>
              </a:defRPr>
            </a:lvl1pPr>
            <a:lvl2pPr marL="457200" indent="0" algn="ctr">
              <a:buNone/>
              <a:defRPr sz="2000">
                <a:solidFill>
                  <a:schemeClr val="tx2"/>
                </a:solidFill>
              </a:defRPr>
            </a:lvl2pPr>
            <a:lvl3pPr marL="914400" indent="0" algn="ctr">
              <a:buNone/>
              <a:defRPr sz="1800">
                <a:solidFill>
                  <a:schemeClr val="tx2"/>
                </a:solidFill>
              </a:defRPr>
            </a:lvl3pPr>
            <a:lvl4pPr marL="1371600" indent="0" algn="ctr">
              <a:buNone/>
              <a:defRPr sz="1600">
                <a:solidFill>
                  <a:schemeClr val="tx2"/>
                </a:solidFill>
              </a:defRPr>
            </a:lvl4pPr>
            <a:lvl5pPr marL="1828800" indent="0" algn="ctr">
              <a:buNone/>
              <a:defRPr sz="1600">
                <a:solidFill>
                  <a:schemeClr val="tx2"/>
                </a:solidFill>
              </a:defRPr>
            </a:lvl5pPr>
          </a:lstStyle>
          <a:p>
            <a:pPr lvl="0"/>
            <a:r>
              <a:rPr lang="de-DE" dirty="0"/>
              <a:t>Untertitel hinzufügen</a:t>
            </a:r>
          </a:p>
        </p:txBody>
      </p:sp>
      <p:sp>
        <p:nvSpPr>
          <p:cNvPr id="6" name="Textplatzhalter 23">
            <a:extLst>
              <a:ext uri="{FF2B5EF4-FFF2-40B4-BE49-F238E27FC236}">
                <a16:creationId xmlns:a16="http://schemas.microsoft.com/office/drawing/2014/main" id="{30460FE9-187C-BE44-3125-840AA45B6ED1}"/>
              </a:ext>
            </a:extLst>
          </p:cNvPr>
          <p:cNvSpPr>
            <a:spLocks noGrp="1"/>
          </p:cNvSpPr>
          <p:nvPr>
            <p:ph type="body" sz="quarter" idx="13" hasCustomPrompt="1"/>
          </p:nvPr>
        </p:nvSpPr>
        <p:spPr>
          <a:xfrm>
            <a:off x="1371600" y="6232053"/>
            <a:ext cx="4264928" cy="858842"/>
          </a:xfrm>
          <a:prstGeom prst="rect">
            <a:avLst/>
          </a:prstGeom>
        </p:spPr>
        <p:txBody>
          <a:bodyPr>
            <a:noAutofit/>
          </a:bodyPr>
          <a:lstStyle>
            <a:lvl1pPr marL="0" indent="0" algn="ctr">
              <a:buNone/>
              <a:defRPr sz="3200" b="1">
                <a:solidFill>
                  <a:schemeClr val="tx1"/>
                </a:solidFill>
                <a:latin typeface="+mj-lt"/>
              </a:defRPr>
            </a:lvl1pPr>
          </a:lstStyle>
          <a:p>
            <a:pPr lvl="0"/>
            <a:r>
              <a:rPr lang="de-DE" dirty="0"/>
              <a:t>Erster Titel</a:t>
            </a:r>
          </a:p>
        </p:txBody>
      </p:sp>
      <p:sp>
        <p:nvSpPr>
          <p:cNvPr id="7" name="Textplatzhalter 23">
            <a:extLst>
              <a:ext uri="{FF2B5EF4-FFF2-40B4-BE49-F238E27FC236}">
                <a16:creationId xmlns:a16="http://schemas.microsoft.com/office/drawing/2014/main" id="{6AD522AE-6DEE-70FB-8145-46A6FF4C4D9A}"/>
              </a:ext>
            </a:extLst>
          </p:cNvPr>
          <p:cNvSpPr>
            <a:spLocks noGrp="1"/>
          </p:cNvSpPr>
          <p:nvPr>
            <p:ph type="body" sz="quarter" idx="14" hasCustomPrompt="1"/>
          </p:nvPr>
        </p:nvSpPr>
        <p:spPr>
          <a:xfrm>
            <a:off x="6931478" y="6232053"/>
            <a:ext cx="4264928" cy="858842"/>
          </a:xfrm>
          <a:prstGeom prst="rect">
            <a:avLst/>
          </a:prstGeom>
        </p:spPr>
        <p:txBody>
          <a:bodyPr>
            <a:noAutofit/>
          </a:bodyPr>
          <a:lstStyle>
            <a:lvl1pPr marL="0" indent="0" algn="ctr">
              <a:buNone/>
              <a:defRPr sz="3200" b="1">
                <a:solidFill>
                  <a:schemeClr val="tx1"/>
                </a:solidFill>
                <a:latin typeface="+mj-lt"/>
              </a:defRPr>
            </a:lvl1pPr>
          </a:lstStyle>
          <a:p>
            <a:pPr lvl="0"/>
            <a:r>
              <a:rPr lang="de-DE" dirty="0"/>
              <a:t>Zweiter Titel</a:t>
            </a:r>
          </a:p>
        </p:txBody>
      </p:sp>
      <p:sp>
        <p:nvSpPr>
          <p:cNvPr id="8" name="Textplatzhalter 23">
            <a:extLst>
              <a:ext uri="{FF2B5EF4-FFF2-40B4-BE49-F238E27FC236}">
                <a16:creationId xmlns:a16="http://schemas.microsoft.com/office/drawing/2014/main" id="{427EA1EE-E84B-6C14-D26D-68B68AAB2330}"/>
              </a:ext>
            </a:extLst>
          </p:cNvPr>
          <p:cNvSpPr>
            <a:spLocks noGrp="1"/>
          </p:cNvSpPr>
          <p:nvPr>
            <p:ph type="body" sz="quarter" idx="15" hasCustomPrompt="1"/>
          </p:nvPr>
        </p:nvSpPr>
        <p:spPr>
          <a:xfrm>
            <a:off x="12491356" y="6232053"/>
            <a:ext cx="4264928" cy="858842"/>
          </a:xfrm>
          <a:prstGeom prst="rect">
            <a:avLst/>
          </a:prstGeom>
        </p:spPr>
        <p:txBody>
          <a:bodyPr>
            <a:noAutofit/>
          </a:bodyPr>
          <a:lstStyle>
            <a:lvl1pPr marL="0" indent="0" algn="ctr">
              <a:buNone/>
              <a:defRPr sz="3200" b="1">
                <a:solidFill>
                  <a:schemeClr val="tx1"/>
                </a:solidFill>
                <a:latin typeface="+mj-lt"/>
              </a:defRPr>
            </a:lvl1pPr>
          </a:lstStyle>
          <a:p>
            <a:pPr lvl="0"/>
            <a:r>
              <a:rPr lang="de-DE" dirty="0"/>
              <a:t>Dritter Titel</a:t>
            </a:r>
          </a:p>
        </p:txBody>
      </p:sp>
      <p:sp>
        <p:nvSpPr>
          <p:cNvPr id="18" name="Bildplatzhalter 17">
            <a:extLst>
              <a:ext uri="{FF2B5EF4-FFF2-40B4-BE49-F238E27FC236}">
                <a16:creationId xmlns:a16="http://schemas.microsoft.com/office/drawing/2014/main" id="{125E6B34-A5F3-5756-E33A-68AEDB1D9531}"/>
              </a:ext>
            </a:extLst>
          </p:cNvPr>
          <p:cNvSpPr>
            <a:spLocks noGrp="1"/>
          </p:cNvSpPr>
          <p:nvPr>
            <p:ph type="pic" sz="quarter" idx="16"/>
          </p:nvPr>
        </p:nvSpPr>
        <p:spPr>
          <a:xfrm>
            <a:off x="1836808" y="2590693"/>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19" name="Ellipse 18">
            <a:extLst>
              <a:ext uri="{FF2B5EF4-FFF2-40B4-BE49-F238E27FC236}">
                <a16:creationId xmlns:a16="http://schemas.microsoft.com/office/drawing/2014/main" id="{341061FF-2281-DE14-6575-8DF1456D9004}"/>
              </a:ext>
            </a:extLst>
          </p:cNvPr>
          <p:cNvSpPr/>
          <p:nvPr userDrawn="1"/>
        </p:nvSpPr>
        <p:spPr>
          <a:xfrm>
            <a:off x="7372895" y="2574601"/>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0" name="Bildplatzhalter 19">
            <a:extLst>
              <a:ext uri="{FF2B5EF4-FFF2-40B4-BE49-F238E27FC236}">
                <a16:creationId xmlns:a16="http://schemas.microsoft.com/office/drawing/2014/main" id="{50EF0DB1-3EC8-B287-496B-EC5390A4127B}"/>
              </a:ext>
            </a:extLst>
          </p:cNvPr>
          <p:cNvSpPr>
            <a:spLocks noGrp="1"/>
          </p:cNvSpPr>
          <p:nvPr>
            <p:ph type="pic" sz="quarter" idx="17"/>
          </p:nvPr>
        </p:nvSpPr>
        <p:spPr>
          <a:xfrm>
            <a:off x="7372896" y="2579965"/>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21" name="Ellipse 20">
            <a:extLst>
              <a:ext uri="{FF2B5EF4-FFF2-40B4-BE49-F238E27FC236}">
                <a16:creationId xmlns:a16="http://schemas.microsoft.com/office/drawing/2014/main" id="{4AC797BD-AAAE-357C-AB47-3F63BE55631F}"/>
              </a:ext>
            </a:extLst>
          </p:cNvPr>
          <p:cNvSpPr/>
          <p:nvPr userDrawn="1"/>
        </p:nvSpPr>
        <p:spPr>
          <a:xfrm>
            <a:off x="12908984" y="2569237"/>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2" name="Bildplatzhalter 21">
            <a:extLst>
              <a:ext uri="{FF2B5EF4-FFF2-40B4-BE49-F238E27FC236}">
                <a16:creationId xmlns:a16="http://schemas.microsoft.com/office/drawing/2014/main" id="{CA41EA1B-7CEB-03BD-3A10-8472ED2D05B2}"/>
              </a:ext>
            </a:extLst>
          </p:cNvPr>
          <p:cNvSpPr>
            <a:spLocks noGrp="1"/>
          </p:cNvSpPr>
          <p:nvPr>
            <p:ph type="pic" sz="quarter" idx="18"/>
          </p:nvPr>
        </p:nvSpPr>
        <p:spPr>
          <a:xfrm>
            <a:off x="12908985" y="2574601"/>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cxnSp>
        <p:nvCxnSpPr>
          <p:cNvPr id="13" name="Gerader Verbinder 12">
            <a:extLst>
              <a:ext uri="{FF2B5EF4-FFF2-40B4-BE49-F238E27FC236}">
                <a16:creationId xmlns:a16="http://schemas.microsoft.com/office/drawing/2014/main" id="{1AE852A9-E742-9B45-EDFF-3899D9219DAA}"/>
              </a:ext>
            </a:extLst>
          </p:cNvPr>
          <p:cNvCxnSpPr>
            <a:cxnSpLocks/>
            <a:endCxn id="14"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D9C52C0A-E811-3E8C-F194-13725FD5F3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6" name="Grafik 15">
            <a:extLst>
              <a:ext uri="{FF2B5EF4-FFF2-40B4-BE49-F238E27FC236}">
                <a16:creationId xmlns:a16="http://schemas.microsoft.com/office/drawing/2014/main" id="{F3D3D7DE-E1E4-F878-A41E-A132DC75696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623" y="9536842"/>
            <a:ext cx="1542218" cy="404940"/>
          </a:xfrm>
          <a:prstGeom prst="rect">
            <a:avLst/>
          </a:prstGeom>
        </p:spPr>
      </p:pic>
      <p:sp>
        <p:nvSpPr>
          <p:cNvPr id="11" name="Titelplatzhalter 1">
            <a:extLst>
              <a:ext uri="{FF2B5EF4-FFF2-40B4-BE49-F238E27FC236}">
                <a16:creationId xmlns:a16="http://schemas.microsoft.com/office/drawing/2014/main" id="{62DB9601-4772-50DC-C115-A882CBAA6632}"/>
              </a:ext>
            </a:extLst>
          </p:cNvPr>
          <p:cNvSpPr>
            <a:spLocks noGrp="1"/>
          </p:cNvSpPr>
          <p:nvPr>
            <p:ph type="title" hasCustomPrompt="1"/>
          </p:nvPr>
        </p:nvSpPr>
        <p:spPr>
          <a:xfrm>
            <a:off x="955754" y="748105"/>
            <a:ext cx="16216373" cy="1345463"/>
          </a:xfrm>
          <a:prstGeom prst="rect">
            <a:avLst/>
          </a:prstGeom>
        </p:spPr>
        <p:txBody>
          <a:bodyPr vert="horz" lIns="91440" tIns="45720" rIns="91440" bIns="45720" rtlCol="0" anchor="ctr">
            <a:noAutofit/>
          </a:bodyPr>
          <a:lstStyle>
            <a:lvl1pPr algn="ctr">
              <a:defRPr>
                <a:solidFill>
                  <a:schemeClr val="tx1"/>
                </a:solidFill>
              </a:defRPr>
            </a:lvl1pPr>
          </a:lstStyle>
          <a:p>
            <a:r>
              <a:rPr lang="de-DE" dirty="0"/>
              <a:t>Folientitel hinzufügen</a:t>
            </a:r>
          </a:p>
        </p:txBody>
      </p:sp>
      <p:sp>
        <p:nvSpPr>
          <p:cNvPr id="2" name="Slide Number Placeholder 1">
            <a:extLst>
              <a:ext uri="{FF2B5EF4-FFF2-40B4-BE49-F238E27FC236}">
                <a16:creationId xmlns:a16="http://schemas.microsoft.com/office/drawing/2014/main" id="{4F1DE1EE-AE48-528E-D968-B885FFA1271B}"/>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1909213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2DDF50B-57A6-22D8-7076-F6D8C49F5E9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27024" r="54320"/>
          <a:stretch/>
        </p:blipFill>
        <p:spPr>
          <a:xfrm>
            <a:off x="11874499" y="0"/>
            <a:ext cx="6413501" cy="2502353"/>
          </a:xfrm>
          <a:prstGeom prst="rect">
            <a:avLst/>
          </a:prstGeom>
        </p:spPr>
      </p:pic>
      <p:pic>
        <p:nvPicPr>
          <p:cNvPr id="14" name="Grafik 13">
            <a:extLst>
              <a:ext uri="{FF2B5EF4-FFF2-40B4-BE49-F238E27FC236}">
                <a16:creationId xmlns:a16="http://schemas.microsoft.com/office/drawing/2014/main" id="{A2A2DB0E-3CE4-BF80-4B92-F6138FC6BC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1818" r="54319"/>
          <a:stretch/>
        </p:blipFill>
        <p:spPr>
          <a:xfrm>
            <a:off x="11874498" y="0"/>
            <a:ext cx="6413501" cy="3023757"/>
          </a:xfrm>
          <a:prstGeom prst="rect">
            <a:avLst/>
          </a:prstGeom>
        </p:spPr>
      </p:pic>
      <p:cxnSp>
        <p:nvCxnSpPr>
          <p:cNvPr id="4" name="Gerader Verbinder 3">
            <a:extLst>
              <a:ext uri="{FF2B5EF4-FFF2-40B4-BE49-F238E27FC236}">
                <a16:creationId xmlns:a16="http://schemas.microsoft.com/office/drawing/2014/main" id="{28AB49E7-8F93-DD4E-B45A-915C0B3FA6E5}"/>
              </a:ext>
            </a:extLst>
          </p:cNvPr>
          <p:cNvCxnSpPr>
            <a:cxnSpLocks/>
            <a:endCxn id="5"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0C95D179-2762-DBE3-970C-B9146246CC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852787" y="9618168"/>
            <a:ext cx="403210" cy="395146"/>
          </a:xfrm>
          <a:prstGeom prst="rect">
            <a:avLst/>
          </a:prstGeom>
        </p:spPr>
      </p:pic>
      <p:pic>
        <p:nvPicPr>
          <p:cNvPr id="8" name="Grafik 7">
            <a:extLst>
              <a:ext uri="{FF2B5EF4-FFF2-40B4-BE49-F238E27FC236}">
                <a16:creationId xmlns:a16="http://schemas.microsoft.com/office/drawing/2014/main" id="{384B0950-4BCE-01E7-848E-12E631D1E43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23" y="9536842"/>
            <a:ext cx="1542218" cy="404940"/>
          </a:xfrm>
          <a:prstGeom prst="rect">
            <a:avLst/>
          </a:prstGeom>
        </p:spPr>
      </p:pic>
      <p:sp>
        <p:nvSpPr>
          <p:cNvPr id="9" name="Ellipse 8">
            <a:extLst>
              <a:ext uri="{FF2B5EF4-FFF2-40B4-BE49-F238E27FC236}">
                <a16:creationId xmlns:a16="http://schemas.microsoft.com/office/drawing/2014/main" id="{3E06058B-7F54-E06B-F1B3-C8C4A4EE45A3}"/>
              </a:ext>
            </a:extLst>
          </p:cNvPr>
          <p:cNvSpPr/>
          <p:nvPr userDrawn="1"/>
        </p:nvSpPr>
        <p:spPr>
          <a:xfrm>
            <a:off x="1048447" y="3142072"/>
            <a:ext cx="4383255" cy="4383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10" name="Titel 1">
            <a:extLst>
              <a:ext uri="{FF2B5EF4-FFF2-40B4-BE49-F238E27FC236}">
                <a16:creationId xmlns:a16="http://schemas.microsoft.com/office/drawing/2014/main" id="{476FF0EC-1D9E-FCC8-2BDE-2B6575204F3A}"/>
              </a:ext>
            </a:extLst>
          </p:cNvPr>
          <p:cNvSpPr>
            <a:spLocks noGrp="1"/>
          </p:cNvSpPr>
          <p:nvPr>
            <p:ph type="title" hasCustomPrompt="1"/>
          </p:nvPr>
        </p:nvSpPr>
        <p:spPr>
          <a:xfrm>
            <a:off x="927099" y="793114"/>
            <a:ext cx="15773400" cy="1345454"/>
          </a:xfrm>
          <a:prstGeom prst="rect">
            <a:avLst/>
          </a:prstGeom>
        </p:spPr>
        <p:txBody>
          <a:bodyPr anchor="ctr">
            <a:noAutofit/>
          </a:bodyPr>
          <a:lstStyle>
            <a:lvl1pPr algn="l">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B9F5CF3B-4378-9006-D663-CA2635B0276A}"/>
              </a:ext>
            </a:extLst>
          </p:cNvPr>
          <p:cNvSpPr>
            <a:spLocks noGrp="1"/>
          </p:cNvSpPr>
          <p:nvPr>
            <p:ph type="body" sz="quarter" idx="10" hasCustomPrompt="1"/>
          </p:nvPr>
        </p:nvSpPr>
        <p:spPr>
          <a:xfrm>
            <a:off x="6303200" y="4928955"/>
            <a:ext cx="7732113" cy="1817197"/>
          </a:xfrm>
          <a:prstGeom prst="rect">
            <a:avLst/>
          </a:prstGeom>
        </p:spPr>
        <p:txBody>
          <a:bodyPr>
            <a:noAutofit/>
          </a:bodyPr>
          <a:lstStyle>
            <a:lvl1pPr marL="0" indent="0" algn="l">
              <a:buNone/>
              <a:defRPr sz="2400">
                <a:solidFill>
                  <a:schemeClr val="tx1"/>
                </a:solidFill>
              </a:defRPr>
            </a:lvl1pPr>
            <a:lvl2pPr marL="457200" indent="0" algn="l">
              <a:buNone/>
              <a:defRPr sz="2000">
                <a:solidFill>
                  <a:schemeClr val="tx1"/>
                </a:solidFill>
              </a:defRPr>
            </a:lvl2pPr>
            <a:lvl3pPr marL="914400" indent="0" algn="l">
              <a:buNone/>
              <a:defRPr sz="1800">
                <a:solidFill>
                  <a:schemeClr val="tx1"/>
                </a:solidFill>
              </a:defRPr>
            </a:lvl3pPr>
            <a:lvl4pPr marL="1371600" indent="0" algn="l">
              <a:buNone/>
              <a:defRPr sz="1600">
                <a:solidFill>
                  <a:schemeClr val="tx1"/>
                </a:solidFill>
              </a:defRPr>
            </a:lvl4pPr>
            <a:lvl5pPr marL="1828800" indent="0" algn="l">
              <a:buNone/>
              <a:defRPr sz="1600">
                <a:solidFill>
                  <a:schemeClr val="tx1"/>
                </a:solidFill>
              </a:defRPr>
            </a:lvl5pPr>
          </a:lstStyle>
          <a:p>
            <a:pPr lvl="0"/>
            <a:r>
              <a:rPr lang="de-DE" dirty="0"/>
              <a:t>Untertitel hinzufügen</a:t>
            </a:r>
          </a:p>
        </p:txBody>
      </p:sp>
      <p:sp>
        <p:nvSpPr>
          <p:cNvPr id="12" name="Textplatzhalter 23">
            <a:extLst>
              <a:ext uri="{FF2B5EF4-FFF2-40B4-BE49-F238E27FC236}">
                <a16:creationId xmlns:a16="http://schemas.microsoft.com/office/drawing/2014/main" id="{8C6E0D4F-839B-B56E-C2DE-83F949B65F90}"/>
              </a:ext>
            </a:extLst>
          </p:cNvPr>
          <p:cNvSpPr>
            <a:spLocks noGrp="1"/>
          </p:cNvSpPr>
          <p:nvPr>
            <p:ph type="body" sz="quarter" idx="13" hasCustomPrompt="1"/>
          </p:nvPr>
        </p:nvSpPr>
        <p:spPr>
          <a:xfrm>
            <a:off x="6303200" y="3997503"/>
            <a:ext cx="7732113" cy="638812"/>
          </a:xfrm>
          <a:prstGeom prst="rect">
            <a:avLst/>
          </a:prstGeom>
        </p:spPr>
        <p:txBody>
          <a:bodyPr>
            <a:noAutofit/>
          </a:bodyPr>
          <a:lstStyle>
            <a:lvl1pPr marL="0" indent="0" algn="l">
              <a:buNone/>
              <a:defRPr sz="3200" b="1">
                <a:solidFill>
                  <a:schemeClr val="tx1"/>
                </a:solidFill>
                <a:latin typeface="+mj-lt"/>
              </a:defRPr>
            </a:lvl1pPr>
          </a:lstStyle>
          <a:p>
            <a:pPr lvl="0"/>
            <a:r>
              <a:rPr lang="de-DE" dirty="0"/>
              <a:t>Erster Titel</a:t>
            </a:r>
          </a:p>
        </p:txBody>
      </p:sp>
      <p:sp>
        <p:nvSpPr>
          <p:cNvPr id="15" name="Bildplatzhalter 17">
            <a:extLst>
              <a:ext uri="{FF2B5EF4-FFF2-40B4-BE49-F238E27FC236}">
                <a16:creationId xmlns:a16="http://schemas.microsoft.com/office/drawing/2014/main" id="{651A99E3-CBE1-D751-13AD-278D5D7F503E}"/>
              </a:ext>
            </a:extLst>
          </p:cNvPr>
          <p:cNvSpPr>
            <a:spLocks noGrp="1"/>
          </p:cNvSpPr>
          <p:nvPr>
            <p:ph type="pic" sz="quarter" idx="16"/>
          </p:nvPr>
        </p:nvSpPr>
        <p:spPr>
          <a:xfrm>
            <a:off x="1048447" y="3142072"/>
            <a:ext cx="4383255" cy="4383255"/>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2" name="Slide Number Placeholder 1">
            <a:extLst>
              <a:ext uri="{FF2B5EF4-FFF2-40B4-BE49-F238E27FC236}">
                <a16:creationId xmlns:a16="http://schemas.microsoft.com/office/drawing/2014/main" id="{112AFDD0-D26C-C8EC-52E7-886A5C6134AD}"/>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875929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1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48984" y="1212591"/>
            <a:ext cx="3618676" cy="3546303"/>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solidFill>
                  <a:schemeClr val="tx1"/>
                </a:solidFill>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hasCustomPrompt="1"/>
          </p:nvPr>
        </p:nvSpPr>
        <p:spPr>
          <a:xfrm>
            <a:off x="927100" y="2365375"/>
            <a:ext cx="8216900" cy="6865897"/>
          </a:xfrm>
          <a:prstGeom prst="rect">
            <a:avLst/>
          </a:prstGeo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748983" y="12125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885557" y="12125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885556" y="12125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9748984" y="53433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748983" y="53433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885557" y="53433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885556" y="5343334"/>
            <a:ext cx="3618676" cy="3546303"/>
          </a:xfrm>
          <a:prstGeom prst="snip2DiagRect">
            <a:avLst/>
          </a:prstGeom>
        </p:spPr>
        <p:txBody>
          <a:bodyPr/>
          <a:lstStyle/>
          <a:p>
            <a:endParaRPr lang="de-DE"/>
          </a:p>
        </p:txBody>
      </p:sp>
      <p:cxnSp>
        <p:nvCxnSpPr>
          <p:cNvPr id="16" name="Gerader Verbinder 15">
            <a:extLst>
              <a:ext uri="{FF2B5EF4-FFF2-40B4-BE49-F238E27FC236}">
                <a16:creationId xmlns:a16="http://schemas.microsoft.com/office/drawing/2014/main" id="{5A1C50D5-21E8-7D09-C61C-5F5AC183CB72}"/>
              </a:ext>
            </a:extLst>
          </p:cNvPr>
          <p:cNvCxnSpPr>
            <a:cxnSpLocks/>
            <a:endCxn id="1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AF10726E-74A9-C81A-9945-4D44916DC44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852787" y="9618168"/>
            <a:ext cx="403210" cy="395146"/>
          </a:xfrm>
          <a:prstGeom prst="rect">
            <a:avLst/>
          </a:prstGeom>
        </p:spPr>
      </p:pic>
      <p:pic>
        <p:nvPicPr>
          <p:cNvPr id="19" name="Grafik 18">
            <a:extLst>
              <a:ext uri="{FF2B5EF4-FFF2-40B4-BE49-F238E27FC236}">
                <a16:creationId xmlns:a16="http://schemas.microsoft.com/office/drawing/2014/main" id="{9EFF88DB-19D3-57AF-8747-D75799FCFF1B}"/>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623" y="9536842"/>
            <a:ext cx="1542218" cy="404940"/>
          </a:xfrm>
          <a:prstGeom prst="rect">
            <a:avLst/>
          </a:prstGeom>
        </p:spPr>
      </p:pic>
      <p:sp>
        <p:nvSpPr>
          <p:cNvPr id="12" name="Slide Number Placeholder 1">
            <a:extLst>
              <a:ext uri="{FF2B5EF4-FFF2-40B4-BE49-F238E27FC236}">
                <a16:creationId xmlns:a16="http://schemas.microsoft.com/office/drawing/2014/main" id="{29302F48-A70C-2400-43FC-5BFDBE324E9E}"/>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4030394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2 Bild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6" name="Gerader Verbinder 5">
            <a:extLst>
              <a:ext uri="{FF2B5EF4-FFF2-40B4-BE49-F238E27FC236}">
                <a16:creationId xmlns:a16="http://schemas.microsoft.com/office/drawing/2014/main" id="{81AD4833-4616-A898-4684-305D620902BD}"/>
              </a:ext>
            </a:extLst>
          </p:cNvPr>
          <p:cNvCxnSpPr>
            <a:cxnSpLocks/>
            <a:endCxn id="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733C8B7-B4C3-7E07-17F4-4B231DEEF6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5" name="Grafik 14">
            <a:extLst>
              <a:ext uri="{FF2B5EF4-FFF2-40B4-BE49-F238E27FC236}">
                <a16:creationId xmlns:a16="http://schemas.microsoft.com/office/drawing/2014/main" id="{1A44030C-750B-F8BA-988C-3505B194D5E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8" name="Textplatzhalter 23">
            <a:extLst>
              <a:ext uri="{FF2B5EF4-FFF2-40B4-BE49-F238E27FC236}">
                <a16:creationId xmlns:a16="http://schemas.microsoft.com/office/drawing/2014/main" id="{23AE3573-CFF7-8BEF-73B6-4A1F9F39A39A}"/>
              </a:ext>
            </a:extLst>
          </p:cNvPr>
          <p:cNvSpPr>
            <a:spLocks noGrp="1"/>
          </p:cNvSpPr>
          <p:nvPr>
            <p:ph type="body" sz="quarter" idx="10" hasCustomPrompt="1"/>
          </p:nvPr>
        </p:nvSpPr>
        <p:spPr>
          <a:xfrm>
            <a:off x="927100" y="2291134"/>
            <a:ext cx="7982855" cy="2761640"/>
          </a:xfrm>
          <a:prstGeom prst="rect">
            <a:avLst/>
          </a:prstGeom>
        </p:spPr>
        <p:txBody>
          <a:bodyPr>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23">
            <a:extLst>
              <a:ext uri="{FF2B5EF4-FFF2-40B4-BE49-F238E27FC236}">
                <a16:creationId xmlns:a16="http://schemas.microsoft.com/office/drawing/2014/main" id="{EFC2CA97-C8E3-7060-DB14-1C8C5A15A5ED}"/>
              </a:ext>
            </a:extLst>
          </p:cNvPr>
          <p:cNvSpPr>
            <a:spLocks noGrp="1"/>
          </p:cNvSpPr>
          <p:nvPr>
            <p:ph type="body" sz="quarter" idx="11" hasCustomPrompt="1"/>
          </p:nvPr>
        </p:nvSpPr>
        <p:spPr>
          <a:xfrm>
            <a:off x="9256812" y="2291134"/>
            <a:ext cx="7982855" cy="2761640"/>
          </a:xfrm>
          <a:prstGeom prst="rect">
            <a:avLst/>
          </a:prstGeom>
        </p:spPr>
        <p:txBody>
          <a:bodyPr>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23">
            <a:extLst>
              <a:ext uri="{FF2B5EF4-FFF2-40B4-BE49-F238E27FC236}">
                <a16:creationId xmlns:a16="http://schemas.microsoft.com/office/drawing/2014/main" id="{B8D09A3A-79B0-CC30-ECC0-7E0BECACD4C8}"/>
              </a:ext>
            </a:extLst>
          </p:cNvPr>
          <p:cNvSpPr>
            <a:spLocks noGrp="1"/>
          </p:cNvSpPr>
          <p:nvPr>
            <p:ph type="body" sz="quarter" idx="13" hasCustomPrompt="1"/>
          </p:nvPr>
        </p:nvSpPr>
        <p:spPr>
          <a:xfrm>
            <a:off x="927099" y="748105"/>
            <a:ext cx="7982855" cy="1345456"/>
          </a:xfrm>
          <a:prstGeom prst="rect">
            <a:avLst/>
          </a:prstGeom>
        </p:spPr>
        <p:txBody>
          <a:bodyPr anchor="ctr">
            <a:noAutofit/>
          </a:bodyPr>
          <a:lstStyle>
            <a:lvl1pPr marL="0" indent="0">
              <a:buNone/>
              <a:defRPr sz="4400" b="1">
                <a:solidFill>
                  <a:schemeClr val="tx2"/>
                </a:solidFill>
                <a:latin typeface="+mj-lt"/>
              </a:defRPr>
            </a:lvl1pPr>
          </a:lstStyle>
          <a:p>
            <a:pPr lvl="0"/>
            <a:r>
              <a:rPr lang="de-DE" dirty="0"/>
              <a:t>Erster Titel</a:t>
            </a:r>
          </a:p>
        </p:txBody>
      </p:sp>
      <p:sp>
        <p:nvSpPr>
          <p:cNvPr id="11" name="Textplatzhalter 23">
            <a:extLst>
              <a:ext uri="{FF2B5EF4-FFF2-40B4-BE49-F238E27FC236}">
                <a16:creationId xmlns:a16="http://schemas.microsoft.com/office/drawing/2014/main" id="{C0F25689-52AE-4AA0-8D00-A1D3892E49A3}"/>
              </a:ext>
            </a:extLst>
          </p:cNvPr>
          <p:cNvSpPr>
            <a:spLocks noGrp="1"/>
          </p:cNvSpPr>
          <p:nvPr>
            <p:ph type="body" sz="quarter" idx="14" hasCustomPrompt="1"/>
          </p:nvPr>
        </p:nvSpPr>
        <p:spPr>
          <a:xfrm>
            <a:off x="9256812" y="748105"/>
            <a:ext cx="7982855" cy="1345456"/>
          </a:xfrm>
          <a:prstGeom prst="rect">
            <a:avLst/>
          </a:prstGeom>
        </p:spPr>
        <p:txBody>
          <a:bodyPr anchor="ctr">
            <a:noAutofit/>
          </a:bodyPr>
          <a:lstStyle>
            <a:lvl1pPr marL="0" indent="0">
              <a:buNone/>
              <a:defRPr sz="4400" b="1">
                <a:solidFill>
                  <a:schemeClr val="tx2"/>
                </a:solidFill>
                <a:latin typeface="+mj-lt"/>
              </a:defRPr>
            </a:lvl1pPr>
          </a:lstStyle>
          <a:p>
            <a:pPr lvl="0"/>
            <a:r>
              <a:rPr lang="de-DE" dirty="0"/>
              <a:t>Zweiter Titel</a:t>
            </a:r>
          </a:p>
        </p:txBody>
      </p:sp>
      <p:sp>
        <p:nvSpPr>
          <p:cNvPr id="16" name="Rechteck 15">
            <a:extLst>
              <a:ext uri="{FF2B5EF4-FFF2-40B4-BE49-F238E27FC236}">
                <a16:creationId xmlns:a16="http://schemas.microsoft.com/office/drawing/2014/main" id="{31919BCC-8B87-BE1E-556B-CBC651FF99A2}"/>
              </a:ext>
            </a:extLst>
          </p:cNvPr>
          <p:cNvSpPr/>
          <p:nvPr userDrawn="1"/>
        </p:nvSpPr>
        <p:spPr>
          <a:xfrm>
            <a:off x="943545" y="5300288"/>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Bildplatzhalter 4">
            <a:extLst>
              <a:ext uri="{FF2B5EF4-FFF2-40B4-BE49-F238E27FC236}">
                <a16:creationId xmlns:a16="http://schemas.microsoft.com/office/drawing/2014/main" id="{EC9E0B63-6702-9748-353F-29782CE96F1D}"/>
              </a:ext>
            </a:extLst>
          </p:cNvPr>
          <p:cNvSpPr>
            <a:spLocks noGrp="1"/>
          </p:cNvSpPr>
          <p:nvPr>
            <p:ph type="pic" sz="quarter" idx="15"/>
          </p:nvPr>
        </p:nvSpPr>
        <p:spPr>
          <a:xfrm>
            <a:off x="943546" y="5300288"/>
            <a:ext cx="7982856" cy="3674569"/>
          </a:xfrm>
          <a:prstGeom prst="rect">
            <a:avLst/>
          </a:prstGeom>
        </p:spPr>
        <p:txBody>
          <a:bodyPr/>
          <a:lstStyle/>
          <a:p>
            <a:endParaRPr lang="de-DE"/>
          </a:p>
        </p:txBody>
      </p:sp>
      <p:sp>
        <p:nvSpPr>
          <p:cNvPr id="18" name="Rechteck 17">
            <a:extLst>
              <a:ext uri="{FF2B5EF4-FFF2-40B4-BE49-F238E27FC236}">
                <a16:creationId xmlns:a16="http://schemas.microsoft.com/office/drawing/2014/main" id="{D15EC010-A8BB-9D8A-0922-9A2BD884FCCE}"/>
              </a:ext>
            </a:extLst>
          </p:cNvPr>
          <p:cNvSpPr/>
          <p:nvPr userDrawn="1"/>
        </p:nvSpPr>
        <p:spPr>
          <a:xfrm>
            <a:off x="9256812" y="5296836"/>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Bildplatzhalter 4">
            <a:extLst>
              <a:ext uri="{FF2B5EF4-FFF2-40B4-BE49-F238E27FC236}">
                <a16:creationId xmlns:a16="http://schemas.microsoft.com/office/drawing/2014/main" id="{8180CC60-6057-7117-06C5-38E6AE3EE6AB}"/>
              </a:ext>
            </a:extLst>
          </p:cNvPr>
          <p:cNvSpPr>
            <a:spLocks noGrp="1"/>
          </p:cNvSpPr>
          <p:nvPr>
            <p:ph type="pic" sz="quarter" idx="16"/>
          </p:nvPr>
        </p:nvSpPr>
        <p:spPr>
          <a:xfrm>
            <a:off x="9256813" y="5296836"/>
            <a:ext cx="7982856" cy="3674569"/>
          </a:xfrm>
          <a:prstGeom prst="rect">
            <a:avLst/>
          </a:prstGeom>
        </p:spPr>
        <p:txBody>
          <a:bodyPr/>
          <a:lstStyle/>
          <a:p>
            <a:endParaRPr lang="de-DE"/>
          </a:p>
        </p:txBody>
      </p:sp>
      <p:sp>
        <p:nvSpPr>
          <p:cNvPr id="2" name="Slide Number Placeholder 1">
            <a:extLst>
              <a:ext uri="{FF2B5EF4-FFF2-40B4-BE49-F238E27FC236}">
                <a16:creationId xmlns:a16="http://schemas.microsoft.com/office/drawing/2014/main" id="{D11DAEFA-7F92-2A0F-9BB6-79E796388D78}"/>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271056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6">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41614" y="2234750"/>
            <a:ext cx="5314044" cy="2583992"/>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p:nvPr>
        </p:nvSpPr>
        <p:spPr>
          <a:xfrm>
            <a:off x="6501491" y="2234750"/>
            <a:ext cx="5314044" cy="2583988"/>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23">
            <a:extLst>
              <a:ext uri="{FF2B5EF4-FFF2-40B4-BE49-F238E27FC236}">
                <a16:creationId xmlns:a16="http://schemas.microsoft.com/office/drawing/2014/main" id="{7354E158-20E9-4861-97CB-15AAD1A5BC43}"/>
              </a:ext>
            </a:extLst>
          </p:cNvPr>
          <p:cNvSpPr>
            <a:spLocks noGrp="1"/>
          </p:cNvSpPr>
          <p:nvPr>
            <p:ph type="body" sz="quarter" idx="12"/>
          </p:nvPr>
        </p:nvSpPr>
        <p:spPr>
          <a:xfrm>
            <a:off x="12061369" y="2237167"/>
            <a:ext cx="5314044" cy="2581571"/>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platzhalter 23">
            <a:extLst>
              <a:ext uri="{FF2B5EF4-FFF2-40B4-BE49-F238E27FC236}">
                <a16:creationId xmlns:a16="http://schemas.microsoft.com/office/drawing/2014/main" id="{CDDD06A9-E437-B845-0298-EEFDFD68AC75}"/>
              </a:ext>
            </a:extLst>
          </p:cNvPr>
          <p:cNvSpPr>
            <a:spLocks noGrp="1"/>
          </p:cNvSpPr>
          <p:nvPr>
            <p:ph type="body" sz="quarter" idx="22" hasCustomPrompt="1"/>
          </p:nvPr>
        </p:nvSpPr>
        <p:spPr>
          <a:xfrm>
            <a:off x="927099" y="748104"/>
            <a:ext cx="5328558" cy="1345457"/>
          </a:xfrm>
          <a:prstGeom prst="rect">
            <a:avLst/>
          </a:prstGeom>
        </p:spPr>
        <p:txBody>
          <a:bodyPr anchor="ctr">
            <a:noAutofit/>
          </a:bodyPr>
          <a:lstStyle>
            <a:lvl1pPr marL="0" indent="0" algn="l">
              <a:buNone/>
              <a:defRPr sz="4000" b="1">
                <a:latin typeface="+mj-lt"/>
              </a:defRPr>
            </a:lvl1pPr>
          </a:lstStyle>
          <a:p>
            <a:pPr lvl="0"/>
            <a:r>
              <a:rPr lang="de-DE" dirty="0"/>
              <a:t>Erster Titel</a:t>
            </a:r>
          </a:p>
        </p:txBody>
      </p:sp>
      <p:sp>
        <p:nvSpPr>
          <p:cNvPr id="4" name="Textplatzhalter 23">
            <a:extLst>
              <a:ext uri="{FF2B5EF4-FFF2-40B4-BE49-F238E27FC236}">
                <a16:creationId xmlns:a16="http://schemas.microsoft.com/office/drawing/2014/main" id="{8089567A-47DC-5C6D-5E18-966DDBE1BBD2}"/>
              </a:ext>
            </a:extLst>
          </p:cNvPr>
          <p:cNvSpPr>
            <a:spLocks noGrp="1"/>
          </p:cNvSpPr>
          <p:nvPr>
            <p:ph type="body" sz="quarter" idx="23" hasCustomPrompt="1"/>
          </p:nvPr>
        </p:nvSpPr>
        <p:spPr>
          <a:xfrm>
            <a:off x="6479721" y="748104"/>
            <a:ext cx="5328558" cy="1345457"/>
          </a:xfrm>
          <a:prstGeom prst="rect">
            <a:avLst/>
          </a:prstGeom>
        </p:spPr>
        <p:txBody>
          <a:bodyPr anchor="ctr">
            <a:noAutofit/>
          </a:bodyPr>
          <a:lstStyle>
            <a:lvl1pPr marL="0" indent="0" algn="l">
              <a:buNone/>
              <a:defRPr sz="4000" b="1">
                <a:latin typeface="+mj-lt"/>
              </a:defRPr>
            </a:lvl1pPr>
          </a:lstStyle>
          <a:p>
            <a:pPr lvl="0"/>
            <a:r>
              <a:rPr lang="de-DE" dirty="0"/>
              <a:t>Zweiter Titel</a:t>
            </a:r>
          </a:p>
        </p:txBody>
      </p:sp>
      <p:sp>
        <p:nvSpPr>
          <p:cNvPr id="5" name="Textplatzhalter 23">
            <a:extLst>
              <a:ext uri="{FF2B5EF4-FFF2-40B4-BE49-F238E27FC236}">
                <a16:creationId xmlns:a16="http://schemas.microsoft.com/office/drawing/2014/main" id="{B84EC66E-909E-3ADE-1B04-A5718C7AD4A8}"/>
              </a:ext>
            </a:extLst>
          </p:cNvPr>
          <p:cNvSpPr>
            <a:spLocks noGrp="1"/>
          </p:cNvSpPr>
          <p:nvPr>
            <p:ph type="body" sz="quarter" idx="24" hasCustomPrompt="1"/>
          </p:nvPr>
        </p:nvSpPr>
        <p:spPr>
          <a:xfrm>
            <a:off x="12061369" y="748104"/>
            <a:ext cx="5328558" cy="1345457"/>
          </a:xfrm>
          <a:prstGeom prst="rect">
            <a:avLst/>
          </a:prstGeom>
        </p:spPr>
        <p:txBody>
          <a:bodyPr anchor="ctr">
            <a:noAutofit/>
          </a:bodyPr>
          <a:lstStyle>
            <a:lvl1pPr marL="0" indent="0" algn="l">
              <a:buNone/>
              <a:defRPr sz="4000" b="1">
                <a:latin typeface="+mj-lt"/>
              </a:defRPr>
            </a:lvl1pPr>
          </a:lstStyle>
          <a:p>
            <a:pPr lvl="0"/>
            <a:r>
              <a:rPr lang="de-DE" dirty="0"/>
              <a:t>Dritter Titel</a:t>
            </a:r>
          </a:p>
        </p:txBody>
      </p:sp>
      <p:sp>
        <p:nvSpPr>
          <p:cNvPr id="6" name="Textplatzhalter 23">
            <a:extLst>
              <a:ext uri="{FF2B5EF4-FFF2-40B4-BE49-F238E27FC236}">
                <a16:creationId xmlns:a16="http://schemas.microsoft.com/office/drawing/2014/main" id="{7326B30F-C216-2F9C-A897-BFBE62A26B3C}"/>
              </a:ext>
            </a:extLst>
          </p:cNvPr>
          <p:cNvSpPr>
            <a:spLocks noGrp="1"/>
          </p:cNvSpPr>
          <p:nvPr>
            <p:ph type="body" sz="quarter" idx="25"/>
          </p:nvPr>
        </p:nvSpPr>
        <p:spPr>
          <a:xfrm>
            <a:off x="956129" y="6549221"/>
            <a:ext cx="5314044" cy="2583992"/>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23">
            <a:extLst>
              <a:ext uri="{FF2B5EF4-FFF2-40B4-BE49-F238E27FC236}">
                <a16:creationId xmlns:a16="http://schemas.microsoft.com/office/drawing/2014/main" id="{2FF6BD82-70EA-C6DF-3ECB-1C46FBD49CFA}"/>
              </a:ext>
            </a:extLst>
          </p:cNvPr>
          <p:cNvSpPr>
            <a:spLocks noGrp="1"/>
          </p:cNvSpPr>
          <p:nvPr>
            <p:ph type="body" sz="quarter" idx="26"/>
          </p:nvPr>
        </p:nvSpPr>
        <p:spPr>
          <a:xfrm>
            <a:off x="6516006" y="6549221"/>
            <a:ext cx="5335814" cy="2583988"/>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3">
            <a:extLst>
              <a:ext uri="{FF2B5EF4-FFF2-40B4-BE49-F238E27FC236}">
                <a16:creationId xmlns:a16="http://schemas.microsoft.com/office/drawing/2014/main" id="{F75CD493-A761-7248-1C11-5B114F8B1E5B}"/>
              </a:ext>
            </a:extLst>
          </p:cNvPr>
          <p:cNvSpPr>
            <a:spLocks noGrp="1"/>
          </p:cNvSpPr>
          <p:nvPr>
            <p:ph type="body" sz="quarter" idx="27"/>
          </p:nvPr>
        </p:nvSpPr>
        <p:spPr>
          <a:xfrm>
            <a:off x="12075884" y="6551638"/>
            <a:ext cx="5314044" cy="2581571"/>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3">
            <a:extLst>
              <a:ext uri="{FF2B5EF4-FFF2-40B4-BE49-F238E27FC236}">
                <a16:creationId xmlns:a16="http://schemas.microsoft.com/office/drawing/2014/main" id="{EE6DBBE0-2996-7F94-E104-74B117716CB9}"/>
              </a:ext>
            </a:extLst>
          </p:cNvPr>
          <p:cNvSpPr>
            <a:spLocks noGrp="1"/>
          </p:cNvSpPr>
          <p:nvPr>
            <p:ph type="body" sz="quarter" idx="28" hasCustomPrompt="1"/>
          </p:nvPr>
        </p:nvSpPr>
        <p:spPr>
          <a:xfrm>
            <a:off x="941614" y="5062575"/>
            <a:ext cx="5328558" cy="1345457"/>
          </a:xfrm>
          <a:prstGeom prst="rect">
            <a:avLst/>
          </a:prstGeom>
        </p:spPr>
        <p:txBody>
          <a:bodyPr anchor="ctr">
            <a:noAutofit/>
          </a:bodyPr>
          <a:lstStyle>
            <a:lvl1pPr marL="0" indent="0" algn="l">
              <a:buNone/>
              <a:defRPr sz="4000" b="1">
                <a:latin typeface="+mj-lt"/>
              </a:defRPr>
            </a:lvl1pPr>
          </a:lstStyle>
          <a:p>
            <a:pPr lvl="0"/>
            <a:r>
              <a:rPr lang="de-DE" dirty="0"/>
              <a:t>Vierter Titel</a:t>
            </a:r>
          </a:p>
        </p:txBody>
      </p:sp>
      <p:sp>
        <p:nvSpPr>
          <p:cNvPr id="15" name="Textplatzhalter 23">
            <a:extLst>
              <a:ext uri="{FF2B5EF4-FFF2-40B4-BE49-F238E27FC236}">
                <a16:creationId xmlns:a16="http://schemas.microsoft.com/office/drawing/2014/main" id="{20A3B618-45FE-BE1C-D9AD-7C567C97A273}"/>
              </a:ext>
            </a:extLst>
          </p:cNvPr>
          <p:cNvSpPr>
            <a:spLocks noGrp="1"/>
          </p:cNvSpPr>
          <p:nvPr>
            <p:ph type="body" sz="quarter" idx="29" hasCustomPrompt="1"/>
          </p:nvPr>
        </p:nvSpPr>
        <p:spPr>
          <a:xfrm>
            <a:off x="6494236" y="5062575"/>
            <a:ext cx="5335814" cy="1345457"/>
          </a:xfrm>
          <a:prstGeom prst="rect">
            <a:avLst/>
          </a:prstGeom>
        </p:spPr>
        <p:txBody>
          <a:bodyPr anchor="ctr">
            <a:noAutofit/>
          </a:bodyPr>
          <a:lstStyle>
            <a:lvl1pPr marL="0" indent="0" algn="l">
              <a:buNone/>
              <a:defRPr sz="4000" b="1">
                <a:latin typeface="+mj-lt"/>
              </a:defRPr>
            </a:lvl1pPr>
          </a:lstStyle>
          <a:p>
            <a:pPr lvl="0"/>
            <a:r>
              <a:rPr lang="de-DE" dirty="0"/>
              <a:t>Fünfter Titel</a:t>
            </a:r>
          </a:p>
        </p:txBody>
      </p:sp>
      <p:sp>
        <p:nvSpPr>
          <p:cNvPr id="16" name="Textplatzhalter 23">
            <a:extLst>
              <a:ext uri="{FF2B5EF4-FFF2-40B4-BE49-F238E27FC236}">
                <a16:creationId xmlns:a16="http://schemas.microsoft.com/office/drawing/2014/main" id="{147F358A-B740-51B8-4B89-95799F99628E}"/>
              </a:ext>
            </a:extLst>
          </p:cNvPr>
          <p:cNvSpPr>
            <a:spLocks noGrp="1"/>
          </p:cNvSpPr>
          <p:nvPr>
            <p:ph type="body" sz="quarter" idx="30" hasCustomPrompt="1"/>
          </p:nvPr>
        </p:nvSpPr>
        <p:spPr>
          <a:xfrm>
            <a:off x="12075884" y="5062575"/>
            <a:ext cx="5314043" cy="1345457"/>
          </a:xfrm>
          <a:prstGeom prst="rect">
            <a:avLst/>
          </a:prstGeom>
        </p:spPr>
        <p:txBody>
          <a:bodyPr anchor="ctr">
            <a:noAutofit/>
          </a:bodyPr>
          <a:lstStyle>
            <a:lvl1pPr marL="0" indent="0" algn="l">
              <a:buNone/>
              <a:defRPr sz="4000" b="1">
                <a:latin typeface="+mj-lt"/>
              </a:defRPr>
            </a:lvl1pPr>
          </a:lstStyle>
          <a:p>
            <a:pPr lvl="0"/>
            <a:r>
              <a:rPr lang="de-DE" dirty="0"/>
              <a:t>Sechster Titel</a:t>
            </a:r>
          </a:p>
        </p:txBody>
      </p:sp>
      <p:sp>
        <p:nvSpPr>
          <p:cNvPr id="2" name="Slide Number Placeholder 1">
            <a:extLst>
              <a:ext uri="{FF2B5EF4-FFF2-40B4-BE49-F238E27FC236}">
                <a16:creationId xmlns:a16="http://schemas.microsoft.com/office/drawing/2014/main" id="{7BD9D583-4CCA-1024-EA8F-71B3C847A01B}"/>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663131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2" name="Gerader Verbinder 1">
            <a:extLst>
              <a:ext uri="{FF2B5EF4-FFF2-40B4-BE49-F238E27FC236}">
                <a16:creationId xmlns:a16="http://schemas.microsoft.com/office/drawing/2014/main" id="{28E8517E-C058-703B-0EE6-05A4375781C3}"/>
              </a:ext>
            </a:extLst>
          </p:cNvPr>
          <p:cNvCxnSpPr>
            <a:cxnSpLocks/>
            <a:endCxn id="3"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732207F5-4124-BC5C-A590-D3B74A38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5" name="Grafik 4">
            <a:extLst>
              <a:ext uri="{FF2B5EF4-FFF2-40B4-BE49-F238E27FC236}">
                <a16:creationId xmlns:a16="http://schemas.microsoft.com/office/drawing/2014/main" id="{BDA4D8BB-6BAC-2FC4-854E-300767DEDA6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pic>
        <p:nvPicPr>
          <p:cNvPr id="6" name="Grafik 5">
            <a:extLst>
              <a:ext uri="{FF2B5EF4-FFF2-40B4-BE49-F238E27FC236}">
                <a16:creationId xmlns:a16="http://schemas.microsoft.com/office/drawing/2014/main" id="{3A3ED0C4-8DDF-5E0A-6C9D-F9783AA439AA}"/>
              </a:ext>
            </a:extLst>
          </p:cNvPr>
          <p:cNvPicPr>
            <a:picLocks noChangeAspect="1"/>
          </p:cNvPicPr>
          <p:nvPr userDrawn="1"/>
        </p:nvPicPr>
        <p:blipFill rotWithShape="1">
          <a:blip r:embed="rId2">
            <a:extLst>
              <a:ext uri="{96DAC541-7B7A-43D3-8B79-37D633B846F1}">
                <asvg:svgBlip xmlns:asvg="http://schemas.microsoft.com/office/drawing/2016/SVG/main" r:embed="rId8"/>
              </a:ext>
            </a:extLst>
          </a:blip>
          <a:srcRect l="710" t="39489" r="37867" b="18487"/>
          <a:stretch/>
        </p:blipFill>
        <p:spPr>
          <a:xfrm rot="10800000" flipV="1">
            <a:off x="0" y="0"/>
            <a:ext cx="8623526" cy="1440986"/>
          </a:xfrm>
          <a:prstGeom prst="rect">
            <a:avLst/>
          </a:prstGeom>
        </p:spPr>
      </p:pic>
      <p:sp>
        <p:nvSpPr>
          <p:cNvPr id="7" name="Rechteck 6">
            <a:extLst>
              <a:ext uri="{FF2B5EF4-FFF2-40B4-BE49-F238E27FC236}">
                <a16:creationId xmlns:a16="http://schemas.microsoft.com/office/drawing/2014/main" id="{3E3639B7-E1AF-9F27-1AD6-8FC5D73D3E6C}"/>
              </a:ext>
            </a:extLst>
          </p:cNvPr>
          <p:cNvSpPr/>
          <p:nvPr userDrawn="1"/>
        </p:nvSpPr>
        <p:spPr>
          <a:xfrm>
            <a:off x="1030629" y="5898502"/>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Bildplatzhalter 4">
            <a:extLst>
              <a:ext uri="{FF2B5EF4-FFF2-40B4-BE49-F238E27FC236}">
                <a16:creationId xmlns:a16="http://schemas.microsoft.com/office/drawing/2014/main" id="{E6756066-4F0D-53FF-B0CE-280814E1F0ED}"/>
              </a:ext>
            </a:extLst>
          </p:cNvPr>
          <p:cNvSpPr>
            <a:spLocks noGrp="1"/>
          </p:cNvSpPr>
          <p:nvPr>
            <p:ph type="pic" sz="quarter" idx="15"/>
          </p:nvPr>
        </p:nvSpPr>
        <p:spPr>
          <a:xfrm>
            <a:off x="1030629" y="5898502"/>
            <a:ext cx="7999185" cy="3431955"/>
          </a:xfrm>
          <a:prstGeom prst="rect">
            <a:avLst/>
          </a:prstGeom>
        </p:spPr>
        <p:txBody>
          <a:bodyPr/>
          <a:lstStyle/>
          <a:p>
            <a:endParaRPr lang="de-DE"/>
          </a:p>
        </p:txBody>
      </p:sp>
      <p:sp>
        <p:nvSpPr>
          <p:cNvPr id="9" name="Rechteck 8">
            <a:extLst>
              <a:ext uri="{FF2B5EF4-FFF2-40B4-BE49-F238E27FC236}">
                <a16:creationId xmlns:a16="http://schemas.microsoft.com/office/drawing/2014/main" id="{5C680D5E-80AB-F24E-4B87-182B2FE80501}"/>
              </a:ext>
            </a:extLst>
          </p:cNvPr>
          <p:cNvSpPr/>
          <p:nvPr userDrawn="1"/>
        </p:nvSpPr>
        <p:spPr>
          <a:xfrm>
            <a:off x="9256812" y="5895050"/>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Bildplatzhalter 4">
            <a:extLst>
              <a:ext uri="{FF2B5EF4-FFF2-40B4-BE49-F238E27FC236}">
                <a16:creationId xmlns:a16="http://schemas.microsoft.com/office/drawing/2014/main" id="{D356443A-FA00-60BE-6F2C-9CB9ACCE56E1}"/>
              </a:ext>
            </a:extLst>
          </p:cNvPr>
          <p:cNvSpPr>
            <a:spLocks noGrp="1"/>
          </p:cNvSpPr>
          <p:nvPr>
            <p:ph type="pic" sz="quarter" idx="16"/>
          </p:nvPr>
        </p:nvSpPr>
        <p:spPr>
          <a:xfrm>
            <a:off x="9256812" y="5895050"/>
            <a:ext cx="7999185" cy="3431955"/>
          </a:xfrm>
          <a:prstGeom prst="rect">
            <a:avLst/>
          </a:prstGeom>
        </p:spPr>
        <p:txBody>
          <a:bodyPr/>
          <a:lstStyle/>
          <a:p>
            <a:endParaRPr lang="de-DE"/>
          </a:p>
        </p:txBody>
      </p:sp>
      <p:sp>
        <p:nvSpPr>
          <p:cNvPr id="17" name="Rechteck 16">
            <a:extLst>
              <a:ext uri="{FF2B5EF4-FFF2-40B4-BE49-F238E27FC236}">
                <a16:creationId xmlns:a16="http://schemas.microsoft.com/office/drawing/2014/main" id="{E0B528E4-B31F-C42D-8B94-62BD0F6D9EF3}"/>
              </a:ext>
            </a:extLst>
          </p:cNvPr>
          <p:cNvSpPr/>
          <p:nvPr userDrawn="1"/>
        </p:nvSpPr>
        <p:spPr>
          <a:xfrm>
            <a:off x="1030628" y="2206439"/>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Bildplatzhalter 4">
            <a:extLst>
              <a:ext uri="{FF2B5EF4-FFF2-40B4-BE49-F238E27FC236}">
                <a16:creationId xmlns:a16="http://schemas.microsoft.com/office/drawing/2014/main" id="{1CDC98DA-4A0E-A7BB-0812-1CCE4AE0D6A3}"/>
              </a:ext>
            </a:extLst>
          </p:cNvPr>
          <p:cNvSpPr>
            <a:spLocks noGrp="1"/>
          </p:cNvSpPr>
          <p:nvPr>
            <p:ph type="pic" sz="quarter" idx="17"/>
          </p:nvPr>
        </p:nvSpPr>
        <p:spPr>
          <a:xfrm>
            <a:off x="1030628" y="2206439"/>
            <a:ext cx="7999185" cy="3431955"/>
          </a:xfrm>
          <a:prstGeom prst="rect">
            <a:avLst/>
          </a:prstGeom>
        </p:spPr>
        <p:txBody>
          <a:bodyPr/>
          <a:lstStyle/>
          <a:p>
            <a:endParaRPr lang="de-DE"/>
          </a:p>
        </p:txBody>
      </p:sp>
      <p:sp>
        <p:nvSpPr>
          <p:cNvPr id="19" name="Rechteck 18">
            <a:extLst>
              <a:ext uri="{FF2B5EF4-FFF2-40B4-BE49-F238E27FC236}">
                <a16:creationId xmlns:a16="http://schemas.microsoft.com/office/drawing/2014/main" id="{6FF9D5BB-143E-348C-084C-67626FEE8017}"/>
              </a:ext>
            </a:extLst>
          </p:cNvPr>
          <p:cNvSpPr/>
          <p:nvPr userDrawn="1"/>
        </p:nvSpPr>
        <p:spPr>
          <a:xfrm>
            <a:off x="9256811" y="2202987"/>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Bildplatzhalter 4">
            <a:extLst>
              <a:ext uri="{FF2B5EF4-FFF2-40B4-BE49-F238E27FC236}">
                <a16:creationId xmlns:a16="http://schemas.microsoft.com/office/drawing/2014/main" id="{96F27411-C098-1940-A119-14E0932CE114}"/>
              </a:ext>
            </a:extLst>
          </p:cNvPr>
          <p:cNvSpPr>
            <a:spLocks noGrp="1"/>
          </p:cNvSpPr>
          <p:nvPr>
            <p:ph type="pic" sz="quarter" idx="18"/>
          </p:nvPr>
        </p:nvSpPr>
        <p:spPr>
          <a:xfrm>
            <a:off x="9256811" y="2202987"/>
            <a:ext cx="7999185" cy="3431955"/>
          </a:xfrm>
          <a:prstGeom prst="rect">
            <a:avLst/>
          </a:prstGeom>
        </p:spPr>
        <p:txBody>
          <a:bodyPr/>
          <a:lstStyle/>
          <a:p>
            <a:endParaRPr lang="de-DE"/>
          </a:p>
        </p:txBody>
      </p:sp>
      <p:sp>
        <p:nvSpPr>
          <p:cNvPr id="21" name="Textplatzhalter 23">
            <a:extLst>
              <a:ext uri="{FF2B5EF4-FFF2-40B4-BE49-F238E27FC236}">
                <a16:creationId xmlns:a16="http://schemas.microsoft.com/office/drawing/2014/main" id="{FF9E0D74-E730-F96C-E70E-89CD07BBC537}"/>
              </a:ext>
            </a:extLst>
          </p:cNvPr>
          <p:cNvSpPr>
            <a:spLocks noGrp="1"/>
          </p:cNvSpPr>
          <p:nvPr>
            <p:ph type="body" sz="quarter" idx="13" hasCustomPrompt="1"/>
          </p:nvPr>
        </p:nvSpPr>
        <p:spPr>
          <a:xfrm>
            <a:off x="927099" y="748105"/>
            <a:ext cx="16506462" cy="1345456"/>
          </a:xfrm>
          <a:prstGeom prst="rect">
            <a:avLst/>
          </a:prstGeom>
        </p:spPr>
        <p:txBody>
          <a:bodyPr anchor="ctr">
            <a:noAutofit/>
          </a:bodyPr>
          <a:lstStyle>
            <a:lvl1pPr marL="0" indent="0">
              <a:buNone/>
              <a:defRPr sz="4400" b="1">
                <a:solidFill>
                  <a:schemeClr val="tx1"/>
                </a:solidFill>
                <a:latin typeface="+mj-lt"/>
              </a:defRPr>
            </a:lvl1pPr>
          </a:lstStyle>
          <a:p>
            <a:pPr lvl="0"/>
            <a:r>
              <a:rPr lang="de-DE" dirty="0"/>
              <a:t>Folientitel</a:t>
            </a:r>
          </a:p>
        </p:txBody>
      </p:sp>
      <p:sp>
        <p:nvSpPr>
          <p:cNvPr id="10" name="Slide Number Placeholder 1">
            <a:extLst>
              <a:ext uri="{FF2B5EF4-FFF2-40B4-BE49-F238E27FC236}">
                <a16:creationId xmlns:a16="http://schemas.microsoft.com/office/drawing/2014/main" id="{1C56FDFE-21B7-5505-8C31-14853F0D3A9D}"/>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2932420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6">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sp>
        <p:nvSpPr>
          <p:cNvPr id="10" name="Rechteck 9">
            <a:extLst>
              <a:ext uri="{FF2B5EF4-FFF2-40B4-BE49-F238E27FC236}">
                <a16:creationId xmlns:a16="http://schemas.microsoft.com/office/drawing/2014/main" id="{35AF3E47-86E8-6CE3-32A7-21C8058A33D6}"/>
              </a:ext>
            </a:extLst>
          </p:cNvPr>
          <p:cNvSpPr/>
          <p:nvPr userDrawn="1"/>
        </p:nvSpPr>
        <p:spPr>
          <a:xfrm>
            <a:off x="1048447"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Bildplatzhalter 4">
            <a:extLst>
              <a:ext uri="{FF2B5EF4-FFF2-40B4-BE49-F238E27FC236}">
                <a16:creationId xmlns:a16="http://schemas.microsoft.com/office/drawing/2014/main" id="{E41E6DCD-9767-0063-B33E-6D01AC3ECE72}"/>
              </a:ext>
            </a:extLst>
          </p:cNvPr>
          <p:cNvSpPr>
            <a:spLocks noGrp="1"/>
          </p:cNvSpPr>
          <p:nvPr>
            <p:ph type="pic" sz="quarter" idx="15"/>
          </p:nvPr>
        </p:nvSpPr>
        <p:spPr>
          <a:xfrm>
            <a:off x="1048448" y="5870362"/>
            <a:ext cx="5174552" cy="3431955"/>
          </a:xfrm>
          <a:prstGeom prst="rect">
            <a:avLst/>
          </a:prstGeom>
        </p:spPr>
        <p:txBody>
          <a:bodyPr/>
          <a:lstStyle/>
          <a:p>
            <a:endParaRPr lang="de-DE"/>
          </a:p>
        </p:txBody>
      </p:sp>
      <p:sp>
        <p:nvSpPr>
          <p:cNvPr id="25" name="Rechteck 24">
            <a:extLst>
              <a:ext uri="{FF2B5EF4-FFF2-40B4-BE49-F238E27FC236}">
                <a16:creationId xmlns:a16="http://schemas.microsoft.com/office/drawing/2014/main" id="{FEF35226-22C1-9938-A1BB-3D6698292911}"/>
              </a:ext>
            </a:extLst>
          </p:cNvPr>
          <p:cNvSpPr/>
          <p:nvPr userDrawn="1"/>
        </p:nvSpPr>
        <p:spPr>
          <a:xfrm>
            <a:off x="6552928"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Bildplatzhalter 4">
            <a:extLst>
              <a:ext uri="{FF2B5EF4-FFF2-40B4-BE49-F238E27FC236}">
                <a16:creationId xmlns:a16="http://schemas.microsoft.com/office/drawing/2014/main" id="{8ADC2FB7-63CA-1FF3-FE21-56F9971FE227}"/>
              </a:ext>
            </a:extLst>
          </p:cNvPr>
          <p:cNvSpPr>
            <a:spLocks noGrp="1"/>
          </p:cNvSpPr>
          <p:nvPr>
            <p:ph type="pic" sz="quarter" idx="16"/>
          </p:nvPr>
        </p:nvSpPr>
        <p:spPr>
          <a:xfrm>
            <a:off x="6552929" y="5870362"/>
            <a:ext cx="5174552" cy="3431955"/>
          </a:xfrm>
          <a:prstGeom prst="rect">
            <a:avLst/>
          </a:prstGeom>
        </p:spPr>
        <p:txBody>
          <a:bodyPr/>
          <a:lstStyle>
            <a:lvl1pPr>
              <a:defRPr u="sng"/>
            </a:lvl1pPr>
          </a:lstStyle>
          <a:p>
            <a:endParaRPr lang="de-DE"/>
          </a:p>
        </p:txBody>
      </p:sp>
      <p:sp>
        <p:nvSpPr>
          <p:cNvPr id="27" name="Rechteck 26">
            <a:extLst>
              <a:ext uri="{FF2B5EF4-FFF2-40B4-BE49-F238E27FC236}">
                <a16:creationId xmlns:a16="http://schemas.microsoft.com/office/drawing/2014/main" id="{839C69B3-372B-3E2F-61BF-F39117216448}"/>
              </a:ext>
            </a:extLst>
          </p:cNvPr>
          <p:cNvSpPr/>
          <p:nvPr userDrawn="1"/>
        </p:nvSpPr>
        <p:spPr>
          <a:xfrm>
            <a:off x="1048446"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Bildplatzhalter 4">
            <a:extLst>
              <a:ext uri="{FF2B5EF4-FFF2-40B4-BE49-F238E27FC236}">
                <a16:creationId xmlns:a16="http://schemas.microsoft.com/office/drawing/2014/main" id="{6DD46421-E4FE-EE32-D14E-B164B5B77F3A}"/>
              </a:ext>
            </a:extLst>
          </p:cNvPr>
          <p:cNvSpPr>
            <a:spLocks noGrp="1"/>
          </p:cNvSpPr>
          <p:nvPr>
            <p:ph type="pic" sz="quarter" idx="17"/>
          </p:nvPr>
        </p:nvSpPr>
        <p:spPr>
          <a:xfrm>
            <a:off x="1048447" y="2178299"/>
            <a:ext cx="5174552" cy="3431955"/>
          </a:xfrm>
          <a:prstGeom prst="rect">
            <a:avLst/>
          </a:prstGeom>
        </p:spPr>
        <p:txBody>
          <a:bodyPr/>
          <a:lstStyle/>
          <a:p>
            <a:endParaRPr lang="de-DE"/>
          </a:p>
        </p:txBody>
      </p:sp>
      <p:sp>
        <p:nvSpPr>
          <p:cNvPr id="29" name="Rechteck 28">
            <a:extLst>
              <a:ext uri="{FF2B5EF4-FFF2-40B4-BE49-F238E27FC236}">
                <a16:creationId xmlns:a16="http://schemas.microsoft.com/office/drawing/2014/main" id="{A1D64073-8815-B896-FD4A-39890A2CC9CB}"/>
              </a:ext>
            </a:extLst>
          </p:cNvPr>
          <p:cNvSpPr/>
          <p:nvPr userDrawn="1"/>
        </p:nvSpPr>
        <p:spPr>
          <a:xfrm>
            <a:off x="6552927"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Bildplatzhalter 4">
            <a:extLst>
              <a:ext uri="{FF2B5EF4-FFF2-40B4-BE49-F238E27FC236}">
                <a16:creationId xmlns:a16="http://schemas.microsoft.com/office/drawing/2014/main" id="{E1543EEA-41BE-65D0-147F-BB9CC2AA894B}"/>
              </a:ext>
            </a:extLst>
          </p:cNvPr>
          <p:cNvSpPr>
            <a:spLocks noGrp="1"/>
          </p:cNvSpPr>
          <p:nvPr>
            <p:ph type="pic" sz="quarter" idx="18"/>
          </p:nvPr>
        </p:nvSpPr>
        <p:spPr>
          <a:xfrm>
            <a:off x="6552928" y="2178299"/>
            <a:ext cx="5174552" cy="3431955"/>
          </a:xfrm>
          <a:prstGeom prst="rect">
            <a:avLst/>
          </a:prstGeom>
        </p:spPr>
        <p:txBody>
          <a:bodyPr/>
          <a:lstStyle/>
          <a:p>
            <a:endParaRPr lang="de-DE"/>
          </a:p>
        </p:txBody>
      </p:sp>
      <p:sp>
        <p:nvSpPr>
          <p:cNvPr id="2" name="Rechteck 1">
            <a:extLst>
              <a:ext uri="{FF2B5EF4-FFF2-40B4-BE49-F238E27FC236}">
                <a16:creationId xmlns:a16="http://schemas.microsoft.com/office/drawing/2014/main" id="{3CBAAE23-7885-63AE-C978-B8BD04810E9F}"/>
              </a:ext>
            </a:extLst>
          </p:cNvPr>
          <p:cNvSpPr/>
          <p:nvPr userDrawn="1"/>
        </p:nvSpPr>
        <p:spPr>
          <a:xfrm>
            <a:off x="12044708" y="585899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Bildplatzhalter 4">
            <a:extLst>
              <a:ext uri="{FF2B5EF4-FFF2-40B4-BE49-F238E27FC236}">
                <a16:creationId xmlns:a16="http://schemas.microsoft.com/office/drawing/2014/main" id="{C4C7032C-92A2-CC52-4E65-8DCC1F550D17}"/>
              </a:ext>
            </a:extLst>
          </p:cNvPr>
          <p:cNvSpPr>
            <a:spLocks noGrp="1"/>
          </p:cNvSpPr>
          <p:nvPr>
            <p:ph type="pic" sz="quarter" idx="19"/>
          </p:nvPr>
        </p:nvSpPr>
        <p:spPr>
          <a:xfrm>
            <a:off x="12044709" y="5858992"/>
            <a:ext cx="5174552" cy="3431955"/>
          </a:xfrm>
          <a:prstGeom prst="rect">
            <a:avLst/>
          </a:prstGeom>
        </p:spPr>
        <p:txBody>
          <a:bodyPr/>
          <a:lstStyle>
            <a:lvl1pPr>
              <a:defRPr u="sng"/>
            </a:lvl1pPr>
          </a:lstStyle>
          <a:p>
            <a:endParaRPr lang="de-DE"/>
          </a:p>
        </p:txBody>
      </p:sp>
      <p:sp>
        <p:nvSpPr>
          <p:cNvPr id="4" name="Rechteck 3">
            <a:extLst>
              <a:ext uri="{FF2B5EF4-FFF2-40B4-BE49-F238E27FC236}">
                <a16:creationId xmlns:a16="http://schemas.microsoft.com/office/drawing/2014/main" id="{47984077-DCC4-C08E-FEB5-52C97797AFC3}"/>
              </a:ext>
            </a:extLst>
          </p:cNvPr>
          <p:cNvSpPr/>
          <p:nvPr userDrawn="1"/>
        </p:nvSpPr>
        <p:spPr>
          <a:xfrm>
            <a:off x="12044707" y="216692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87EEAEC-A7DE-5376-B249-D54416730AB1}"/>
              </a:ext>
            </a:extLst>
          </p:cNvPr>
          <p:cNvSpPr>
            <a:spLocks noGrp="1"/>
          </p:cNvSpPr>
          <p:nvPr>
            <p:ph type="pic" sz="quarter" idx="20"/>
          </p:nvPr>
        </p:nvSpPr>
        <p:spPr>
          <a:xfrm>
            <a:off x="12044708" y="2166929"/>
            <a:ext cx="5174552" cy="3431955"/>
          </a:xfrm>
          <a:prstGeom prst="rect">
            <a:avLst/>
          </a:prstGeom>
        </p:spPr>
        <p:txBody>
          <a:bodyPr/>
          <a:lstStyle/>
          <a:p>
            <a:endParaRPr lang="de-DE"/>
          </a:p>
        </p:txBody>
      </p:sp>
      <p:cxnSp>
        <p:nvCxnSpPr>
          <p:cNvPr id="6" name="Gerader Verbinder 5">
            <a:extLst>
              <a:ext uri="{FF2B5EF4-FFF2-40B4-BE49-F238E27FC236}">
                <a16:creationId xmlns:a16="http://schemas.microsoft.com/office/drawing/2014/main" id="{2F057C2A-4A4E-4A1C-3D7F-97EA48AA8442}"/>
              </a:ext>
            </a:extLst>
          </p:cNvPr>
          <p:cNvCxnSpPr>
            <a:cxnSpLocks/>
            <a:endCxn id="7"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AC08E072-86CB-BEEA-1B8A-82F7BB4B45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9" name="Grafik 8">
            <a:extLst>
              <a:ext uri="{FF2B5EF4-FFF2-40B4-BE49-F238E27FC236}">
                <a16:creationId xmlns:a16="http://schemas.microsoft.com/office/drawing/2014/main" id="{6B680165-5FC5-0199-F476-A700632C540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623" y="9536842"/>
            <a:ext cx="1542218" cy="404940"/>
          </a:xfrm>
          <a:prstGeom prst="rect">
            <a:avLst/>
          </a:prstGeom>
        </p:spPr>
      </p:pic>
      <p:sp>
        <p:nvSpPr>
          <p:cNvPr id="12" name="Textplatzhalter 23">
            <a:extLst>
              <a:ext uri="{FF2B5EF4-FFF2-40B4-BE49-F238E27FC236}">
                <a16:creationId xmlns:a16="http://schemas.microsoft.com/office/drawing/2014/main" id="{A04B3075-C5D9-EC4D-B8D5-FF7A069267A8}"/>
              </a:ext>
            </a:extLst>
          </p:cNvPr>
          <p:cNvSpPr>
            <a:spLocks noGrp="1"/>
          </p:cNvSpPr>
          <p:nvPr>
            <p:ph type="body" sz="quarter" idx="13" hasCustomPrompt="1"/>
          </p:nvPr>
        </p:nvSpPr>
        <p:spPr>
          <a:xfrm>
            <a:off x="927099" y="748105"/>
            <a:ext cx="16506462" cy="1345456"/>
          </a:xfrm>
          <a:prstGeom prst="rect">
            <a:avLst/>
          </a:prstGeom>
        </p:spPr>
        <p:txBody>
          <a:bodyPr anchor="ctr">
            <a:noAutofit/>
          </a:bodyPr>
          <a:lstStyle>
            <a:lvl1pPr marL="0" indent="0">
              <a:buNone/>
              <a:defRPr sz="4400" b="1">
                <a:solidFill>
                  <a:schemeClr val="tx1"/>
                </a:solidFill>
                <a:latin typeface="+mj-lt"/>
              </a:defRPr>
            </a:lvl1pPr>
          </a:lstStyle>
          <a:p>
            <a:pPr lvl="0"/>
            <a:r>
              <a:rPr lang="de-DE" dirty="0"/>
              <a:t>Folientitel</a:t>
            </a:r>
          </a:p>
        </p:txBody>
      </p:sp>
      <p:sp>
        <p:nvSpPr>
          <p:cNvPr id="13" name="Slide Number Placeholder 1">
            <a:extLst>
              <a:ext uri="{FF2B5EF4-FFF2-40B4-BE49-F238E27FC236}">
                <a16:creationId xmlns:a16="http://schemas.microsoft.com/office/drawing/2014/main" id="{E23376A7-B097-C973-2448-768FB91F2B65}"/>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0875464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8">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97794" y="1263391"/>
            <a:ext cx="3618676" cy="3546303"/>
          </a:xfrm>
          <a:prstGeom prst="snip2DiagRect">
            <a:avLst/>
          </a:prstGeom>
        </p:spPr>
      </p:pic>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397793" y="12633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534367" y="12633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534366" y="12633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9397794" y="53941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397793" y="53941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3534367" y="53941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534366" y="5394134"/>
            <a:ext cx="3618676" cy="3546303"/>
          </a:xfrm>
          <a:prstGeom prst="snip2DiagRect">
            <a:avLst/>
          </a:prstGeom>
        </p:spPr>
        <p:txBody>
          <a:bodyPr/>
          <a:lstStyle/>
          <a:p>
            <a:endParaRPr lang="de-DE"/>
          </a:p>
        </p:txBody>
      </p:sp>
      <p:pic>
        <p:nvPicPr>
          <p:cNvPr id="16" name="Grafik 15">
            <a:extLst>
              <a:ext uri="{FF2B5EF4-FFF2-40B4-BE49-F238E27FC236}">
                <a16:creationId xmlns:a16="http://schemas.microsoft.com/office/drawing/2014/main" id="{F9DA1915-CB0D-1E03-45A6-64A863C49DEA}"/>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124648" y="1263362"/>
            <a:ext cx="3618676" cy="3546303"/>
          </a:xfrm>
          <a:prstGeom prst="snip2DiagRect">
            <a:avLst/>
          </a:prstGeom>
        </p:spPr>
      </p:pic>
      <p:sp>
        <p:nvSpPr>
          <p:cNvPr id="17" name="Bildplatzhalter 3">
            <a:extLst>
              <a:ext uri="{FF2B5EF4-FFF2-40B4-BE49-F238E27FC236}">
                <a16:creationId xmlns:a16="http://schemas.microsoft.com/office/drawing/2014/main" id="{AEB26EBE-593A-0D97-C968-A17B0B9EA278}"/>
              </a:ext>
            </a:extLst>
          </p:cNvPr>
          <p:cNvSpPr>
            <a:spLocks noGrp="1"/>
          </p:cNvSpPr>
          <p:nvPr>
            <p:ph type="pic" sz="quarter" idx="15"/>
          </p:nvPr>
        </p:nvSpPr>
        <p:spPr>
          <a:xfrm>
            <a:off x="1124647" y="1263333"/>
            <a:ext cx="3618676" cy="3546303"/>
          </a:xfrm>
          <a:prstGeom prst="snip2DiagRect">
            <a:avLst/>
          </a:prstGeom>
        </p:spPr>
        <p:txBody>
          <a:bodyPr/>
          <a:lstStyle/>
          <a:p>
            <a:endParaRPr lang="de-DE"/>
          </a:p>
        </p:txBody>
      </p:sp>
      <p:pic>
        <p:nvPicPr>
          <p:cNvPr id="18" name="Grafik 17">
            <a:extLst>
              <a:ext uri="{FF2B5EF4-FFF2-40B4-BE49-F238E27FC236}">
                <a16:creationId xmlns:a16="http://schemas.microsoft.com/office/drawing/2014/main" id="{0D094588-D185-5CC0-FBA4-9954F9D375D4}"/>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5261221" y="1263362"/>
            <a:ext cx="3618676" cy="3546303"/>
          </a:xfrm>
          <a:prstGeom prst="snip2DiagRect">
            <a:avLst/>
          </a:prstGeom>
        </p:spPr>
      </p:pic>
      <p:sp>
        <p:nvSpPr>
          <p:cNvPr id="19" name="Bildplatzhalter 3">
            <a:extLst>
              <a:ext uri="{FF2B5EF4-FFF2-40B4-BE49-F238E27FC236}">
                <a16:creationId xmlns:a16="http://schemas.microsoft.com/office/drawing/2014/main" id="{CC497E28-BCFD-52CE-B506-89689EF15AEE}"/>
              </a:ext>
            </a:extLst>
          </p:cNvPr>
          <p:cNvSpPr>
            <a:spLocks noGrp="1"/>
          </p:cNvSpPr>
          <p:nvPr>
            <p:ph type="pic" sz="quarter" idx="16"/>
          </p:nvPr>
        </p:nvSpPr>
        <p:spPr>
          <a:xfrm>
            <a:off x="5261220" y="1263333"/>
            <a:ext cx="3618676" cy="3546303"/>
          </a:xfrm>
          <a:prstGeom prst="snip2DiagRect">
            <a:avLst/>
          </a:prstGeom>
        </p:spPr>
        <p:txBody>
          <a:bodyPr/>
          <a:lstStyle/>
          <a:p>
            <a:endParaRPr lang="de-DE"/>
          </a:p>
        </p:txBody>
      </p:sp>
      <p:pic>
        <p:nvPicPr>
          <p:cNvPr id="20" name="Grafik 19">
            <a:extLst>
              <a:ext uri="{FF2B5EF4-FFF2-40B4-BE49-F238E27FC236}">
                <a16:creationId xmlns:a16="http://schemas.microsoft.com/office/drawing/2014/main" id="{DD87F6BB-D5D5-5B2C-BF82-8C577E47E374}"/>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124648" y="5394134"/>
            <a:ext cx="3618676" cy="3546303"/>
          </a:xfrm>
          <a:prstGeom prst="snip2DiagRect">
            <a:avLst/>
          </a:prstGeom>
        </p:spPr>
      </p:pic>
      <p:sp>
        <p:nvSpPr>
          <p:cNvPr id="21" name="Bildplatzhalter 3">
            <a:extLst>
              <a:ext uri="{FF2B5EF4-FFF2-40B4-BE49-F238E27FC236}">
                <a16:creationId xmlns:a16="http://schemas.microsoft.com/office/drawing/2014/main" id="{07DE9FA5-0E74-8479-9F02-5E0116F9B39E}"/>
              </a:ext>
            </a:extLst>
          </p:cNvPr>
          <p:cNvSpPr>
            <a:spLocks noGrp="1"/>
          </p:cNvSpPr>
          <p:nvPr>
            <p:ph type="pic" sz="quarter" idx="17"/>
          </p:nvPr>
        </p:nvSpPr>
        <p:spPr>
          <a:xfrm>
            <a:off x="1124647" y="5394105"/>
            <a:ext cx="3618676" cy="3546303"/>
          </a:xfrm>
          <a:prstGeom prst="snip2DiagRect">
            <a:avLst/>
          </a:prstGeom>
        </p:spPr>
        <p:txBody>
          <a:bodyPr/>
          <a:lstStyle/>
          <a:p>
            <a:endParaRPr lang="de-DE"/>
          </a:p>
        </p:txBody>
      </p:sp>
      <p:pic>
        <p:nvPicPr>
          <p:cNvPr id="22" name="Grafik 21">
            <a:extLst>
              <a:ext uri="{FF2B5EF4-FFF2-40B4-BE49-F238E27FC236}">
                <a16:creationId xmlns:a16="http://schemas.microsoft.com/office/drawing/2014/main" id="{33A83339-DB85-B304-513D-9B1A5AE38DC3}"/>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5261221" y="5394134"/>
            <a:ext cx="3618676" cy="3546303"/>
          </a:xfrm>
          <a:prstGeom prst="snip2DiagRect">
            <a:avLst/>
          </a:prstGeom>
        </p:spPr>
      </p:pic>
      <p:sp>
        <p:nvSpPr>
          <p:cNvPr id="24" name="Bildplatzhalter 3">
            <a:extLst>
              <a:ext uri="{FF2B5EF4-FFF2-40B4-BE49-F238E27FC236}">
                <a16:creationId xmlns:a16="http://schemas.microsoft.com/office/drawing/2014/main" id="{5EE82B10-4F11-8175-EAAD-3F196105612C}"/>
              </a:ext>
            </a:extLst>
          </p:cNvPr>
          <p:cNvSpPr>
            <a:spLocks noGrp="1"/>
          </p:cNvSpPr>
          <p:nvPr>
            <p:ph type="pic" sz="quarter" idx="18"/>
          </p:nvPr>
        </p:nvSpPr>
        <p:spPr>
          <a:xfrm>
            <a:off x="5261220" y="5394105"/>
            <a:ext cx="3618676" cy="3546303"/>
          </a:xfrm>
          <a:prstGeom prst="snip2DiagRect">
            <a:avLst/>
          </a:prstGeom>
        </p:spPr>
        <p:txBody>
          <a:bodyPr/>
          <a:lstStyle/>
          <a:p>
            <a:endParaRPr lang="de-DE"/>
          </a:p>
        </p:txBody>
      </p:sp>
      <p:cxnSp>
        <p:nvCxnSpPr>
          <p:cNvPr id="10" name="Gerader Verbinder 9">
            <a:extLst>
              <a:ext uri="{FF2B5EF4-FFF2-40B4-BE49-F238E27FC236}">
                <a16:creationId xmlns:a16="http://schemas.microsoft.com/office/drawing/2014/main" id="{8CA9EA5F-5A85-F2B5-1D96-D43113AFE70E}"/>
              </a:ext>
            </a:extLst>
          </p:cNvPr>
          <p:cNvCxnSpPr>
            <a:cxnSpLocks/>
            <a:endCxn id="11" idx="1"/>
          </p:cNvCxnSpPr>
          <p:nvPr userDrawn="1"/>
        </p:nvCxnSpPr>
        <p:spPr>
          <a:xfrm>
            <a:off x="2787878" y="9815741"/>
            <a:ext cx="140649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6EEEA868-AF9C-7EA1-861F-8894CEB68B6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852787" y="9618168"/>
            <a:ext cx="403210" cy="395146"/>
          </a:xfrm>
          <a:prstGeom prst="rect">
            <a:avLst/>
          </a:prstGeom>
        </p:spPr>
      </p:pic>
      <p:pic>
        <p:nvPicPr>
          <p:cNvPr id="26" name="Grafik 25">
            <a:extLst>
              <a:ext uri="{FF2B5EF4-FFF2-40B4-BE49-F238E27FC236}">
                <a16:creationId xmlns:a16="http://schemas.microsoft.com/office/drawing/2014/main" id="{69AE4C82-16CC-CE23-0EFF-52E42ECC16D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623" y="9536842"/>
            <a:ext cx="1542218" cy="404940"/>
          </a:xfrm>
          <a:prstGeom prst="rect">
            <a:avLst/>
          </a:prstGeom>
        </p:spPr>
      </p:pic>
      <p:sp>
        <p:nvSpPr>
          <p:cNvPr id="12" name="Slide Number Placeholder 1">
            <a:extLst>
              <a:ext uri="{FF2B5EF4-FFF2-40B4-BE49-F238E27FC236}">
                <a16:creationId xmlns:a16="http://schemas.microsoft.com/office/drawing/2014/main" id="{485B3CFE-FD03-FFE7-4F9D-092525F5634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solidFill>
                  <a:schemeClr val="bg2"/>
                </a:solidFill>
              </a:rPr>
              <a:pPr algn="ctr"/>
              <a:t>‹#›</a:t>
            </a:fld>
            <a:endParaRPr lang="en-DE" sz="1400" b="1" dirty="0">
              <a:solidFill>
                <a:schemeClr val="bg2"/>
              </a:solidFill>
            </a:endParaRPr>
          </a:p>
        </p:txBody>
      </p:sp>
    </p:spTree>
    <p:extLst>
      <p:ext uri="{BB962C8B-B14F-4D97-AF65-F5344CB8AC3E}">
        <p14:creationId xmlns:p14="http://schemas.microsoft.com/office/powerpoint/2010/main" val="3707418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19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58" name="Grafik 57">
            <a:extLst>
              <a:ext uri="{FF2B5EF4-FFF2-40B4-BE49-F238E27FC236}">
                <a16:creationId xmlns:a16="http://schemas.microsoft.com/office/drawing/2014/main" id="{DC9D4D6E-8BCE-457E-B1C5-34EECD0242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1371" y="4208718"/>
            <a:ext cx="4325258" cy="1623974"/>
          </a:xfrm>
          <a:prstGeom prst="rect">
            <a:avLst/>
          </a:prstGeom>
        </p:spPr>
      </p:pic>
      <p:sp>
        <p:nvSpPr>
          <p:cNvPr id="6" name="Titelplatzhalter 1">
            <a:extLst>
              <a:ext uri="{FF2B5EF4-FFF2-40B4-BE49-F238E27FC236}">
                <a16:creationId xmlns:a16="http://schemas.microsoft.com/office/drawing/2014/main" id="{ECC135C8-D017-4C73-A7CF-F5C18CBE2183}"/>
              </a:ext>
            </a:extLst>
          </p:cNvPr>
          <p:cNvSpPr>
            <a:spLocks noGrp="1"/>
          </p:cNvSpPr>
          <p:nvPr>
            <p:ph type="title" hasCustomPrompt="1"/>
          </p:nvPr>
        </p:nvSpPr>
        <p:spPr>
          <a:xfrm>
            <a:off x="927101" y="7798684"/>
            <a:ext cx="16433799" cy="1099209"/>
          </a:xfrm>
          <a:prstGeom prst="rect">
            <a:avLst/>
          </a:prstGeom>
        </p:spPr>
        <p:txBody>
          <a:bodyPr vert="horz" lIns="91440" tIns="45720" rIns="91440" bIns="45720" rtlCol="0" anchor="ctr">
            <a:noAutofit/>
          </a:bodyPr>
          <a:lstStyle>
            <a:lvl1pPr>
              <a:defRPr sz="5400"/>
            </a:lvl1pPr>
          </a:lstStyle>
          <a:p>
            <a:r>
              <a:rPr lang="de-DE" dirty="0"/>
              <a:t>Präsentationstitel hinzufügen</a:t>
            </a:r>
          </a:p>
        </p:txBody>
      </p:sp>
      <p:sp>
        <p:nvSpPr>
          <p:cNvPr id="3" name="Textplatzhalter 2">
            <a:extLst>
              <a:ext uri="{FF2B5EF4-FFF2-40B4-BE49-F238E27FC236}">
                <a16:creationId xmlns:a16="http://schemas.microsoft.com/office/drawing/2014/main" id="{D47D1669-A566-45E8-98BD-C6A5BF504569}"/>
              </a:ext>
            </a:extLst>
          </p:cNvPr>
          <p:cNvSpPr>
            <a:spLocks noGrp="1"/>
          </p:cNvSpPr>
          <p:nvPr>
            <p:ph type="body" sz="quarter" idx="10" hasCustomPrompt="1"/>
          </p:nvPr>
        </p:nvSpPr>
        <p:spPr>
          <a:xfrm>
            <a:off x="927100" y="8897893"/>
            <a:ext cx="16433798" cy="1098550"/>
          </a:xfrm>
          <a:prstGeom prst="rect">
            <a:avLst/>
          </a:prstGeom>
        </p:spPr>
        <p:txBody>
          <a:bodyPr>
            <a:noAutofit/>
          </a:bodyPr>
          <a:lstStyle>
            <a:lvl1pPr marL="0" indent="0">
              <a:buNone/>
              <a:defRPr sz="3200"/>
            </a:lvl1pPr>
            <a:lvl2pPr marL="457200" indent="0">
              <a:buNone/>
              <a:defRPr sz="2800"/>
            </a:lvl2pPr>
            <a:lvl3pPr marL="914400" indent="0">
              <a:buNone/>
              <a:defRPr/>
            </a:lvl3pPr>
            <a:lvl4pPr marL="1371600" indent="0">
              <a:buNone/>
              <a:defRPr/>
            </a:lvl4pPr>
            <a:lvl5pPr marL="1828800" indent="0">
              <a:buNone/>
              <a:defRPr/>
            </a:lvl5pPr>
          </a:lstStyle>
          <a:p>
            <a:pPr lvl="0"/>
            <a:r>
              <a:rPr lang="de-DE" dirty="0"/>
              <a:t>Untertitel hinzufügen</a:t>
            </a:r>
          </a:p>
        </p:txBody>
      </p:sp>
      <p:pic>
        <p:nvPicPr>
          <p:cNvPr id="9" name="Grafik 8">
            <a:extLst>
              <a:ext uri="{FF2B5EF4-FFF2-40B4-BE49-F238E27FC236}">
                <a16:creationId xmlns:a16="http://schemas.microsoft.com/office/drawing/2014/main" id="{78A661D9-BBD1-4330-82FB-52291BF209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1262" r="16547"/>
          <a:stretch/>
        </p:blipFill>
        <p:spPr>
          <a:xfrm>
            <a:off x="6571385" y="13551"/>
            <a:ext cx="11716615" cy="2699926"/>
          </a:xfrm>
          <a:prstGeom prst="rect">
            <a:avLst/>
          </a:prstGeom>
        </p:spPr>
      </p:pic>
      <p:pic>
        <p:nvPicPr>
          <p:cNvPr id="10" name="Grafik 9">
            <a:extLst>
              <a:ext uri="{FF2B5EF4-FFF2-40B4-BE49-F238E27FC236}">
                <a16:creationId xmlns:a16="http://schemas.microsoft.com/office/drawing/2014/main" id="{07B108D0-77CB-48BF-82BF-D10E50E95C7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1818" r="4780"/>
          <a:stretch/>
        </p:blipFill>
        <p:spPr>
          <a:xfrm>
            <a:off x="4919229" y="41733"/>
            <a:ext cx="13368771" cy="3023755"/>
          </a:xfrm>
          <a:prstGeom prst="rect">
            <a:avLst/>
          </a:prstGeom>
        </p:spPr>
      </p:pic>
    </p:spTree>
    <p:extLst>
      <p:ext uri="{BB962C8B-B14F-4D97-AF65-F5344CB8AC3E}">
        <p14:creationId xmlns:p14="http://schemas.microsoft.com/office/powerpoint/2010/main" val="2618544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1B15916-2583-4D56-B921-1A59143BC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087600" y="547689"/>
            <a:ext cx="2574924" cy="676808"/>
          </a:xfrm>
          <a:prstGeom prst="rect">
            <a:avLst/>
          </a:prstGeom>
        </p:spPr>
      </p:pic>
      <p:pic>
        <p:nvPicPr>
          <p:cNvPr id="3" name="Grafik 2">
            <a:extLst>
              <a:ext uri="{FF2B5EF4-FFF2-40B4-BE49-F238E27FC236}">
                <a16:creationId xmlns:a16="http://schemas.microsoft.com/office/drawing/2014/main" id="{A6E66657-0187-D8BC-13AA-6400765F8E7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7220" b="7392"/>
          <a:stretch/>
        </p:blipFill>
        <p:spPr>
          <a:xfrm flipH="1">
            <a:off x="13392150" y="4738687"/>
            <a:ext cx="4895850" cy="5548313"/>
          </a:xfrm>
          <a:prstGeom prst="rect">
            <a:avLst/>
          </a:prstGeom>
        </p:spPr>
      </p:pic>
      <p:pic>
        <p:nvPicPr>
          <p:cNvPr id="15" name="Grafik 14">
            <a:extLst>
              <a:ext uri="{FF2B5EF4-FFF2-40B4-BE49-F238E27FC236}">
                <a16:creationId xmlns:a16="http://schemas.microsoft.com/office/drawing/2014/main" id="{C147C486-0F3C-4788-AF87-5FCEE4FD45F6}"/>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9577" b="1955"/>
          <a:stretch/>
        </p:blipFill>
        <p:spPr>
          <a:xfrm flipH="1">
            <a:off x="13131800" y="3916271"/>
            <a:ext cx="5156200" cy="6370729"/>
          </a:xfrm>
          <a:prstGeom prst="rect">
            <a:avLst/>
          </a:prstGeom>
        </p:spPr>
      </p:pic>
    </p:spTree>
    <p:extLst>
      <p:ext uri="{BB962C8B-B14F-4D97-AF65-F5344CB8AC3E}">
        <p14:creationId xmlns:p14="http://schemas.microsoft.com/office/powerpoint/2010/main" val="42090228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099" y="2365375"/>
            <a:ext cx="16433799"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Slide Number Placeholder 1">
            <a:extLst>
              <a:ext uri="{FF2B5EF4-FFF2-40B4-BE49-F238E27FC236}">
                <a16:creationId xmlns:a16="http://schemas.microsoft.com/office/drawing/2014/main" id="{A0EFAA9A-2F05-83DE-8541-64EDC07E9DBA}"/>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9616445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3" name="Textplatzhalter 23">
            <a:extLst>
              <a:ext uri="{FF2B5EF4-FFF2-40B4-BE49-F238E27FC236}">
                <a16:creationId xmlns:a16="http://schemas.microsoft.com/office/drawing/2014/main" id="{3A9DFC00-A244-BDDA-A8FB-4A7CBBEC0705}"/>
              </a:ext>
            </a:extLst>
          </p:cNvPr>
          <p:cNvSpPr>
            <a:spLocks noGrp="1"/>
          </p:cNvSpPr>
          <p:nvPr>
            <p:ph type="body" sz="quarter" idx="15"/>
          </p:nvPr>
        </p:nvSpPr>
        <p:spPr>
          <a:xfrm>
            <a:off x="927101" y="2382256"/>
            <a:ext cx="8104088"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23">
            <a:extLst>
              <a:ext uri="{FF2B5EF4-FFF2-40B4-BE49-F238E27FC236}">
                <a16:creationId xmlns:a16="http://schemas.microsoft.com/office/drawing/2014/main" id="{EA6946CC-A40F-7715-3F1D-2C9C2F5CAF6B}"/>
              </a:ext>
            </a:extLst>
          </p:cNvPr>
          <p:cNvSpPr>
            <a:spLocks noGrp="1"/>
          </p:cNvSpPr>
          <p:nvPr>
            <p:ph type="body" sz="quarter" idx="16"/>
          </p:nvPr>
        </p:nvSpPr>
        <p:spPr>
          <a:xfrm>
            <a:off x="9256812" y="2382256"/>
            <a:ext cx="7999185"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23">
            <a:extLst>
              <a:ext uri="{FF2B5EF4-FFF2-40B4-BE49-F238E27FC236}">
                <a16:creationId xmlns:a16="http://schemas.microsoft.com/office/drawing/2014/main" id="{F9E62E27-96EC-84F7-BA0A-D479DC79CA40}"/>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latin typeface="+mj-lt"/>
              </a:defRPr>
            </a:lvl1pPr>
          </a:lstStyle>
          <a:p>
            <a:pPr lvl="0"/>
            <a:r>
              <a:rPr lang="de-DE" dirty="0"/>
              <a:t>Erster Titel</a:t>
            </a:r>
          </a:p>
        </p:txBody>
      </p:sp>
      <p:sp>
        <p:nvSpPr>
          <p:cNvPr id="7" name="Textplatzhalter 23">
            <a:extLst>
              <a:ext uri="{FF2B5EF4-FFF2-40B4-BE49-F238E27FC236}">
                <a16:creationId xmlns:a16="http://schemas.microsoft.com/office/drawing/2014/main" id="{3AF68E1A-6AFC-CA68-80D1-DA3ABAD55C7F}"/>
              </a:ext>
            </a:extLst>
          </p:cNvPr>
          <p:cNvSpPr>
            <a:spLocks noGrp="1"/>
          </p:cNvSpPr>
          <p:nvPr>
            <p:ph type="body" sz="quarter" idx="17" hasCustomPrompt="1"/>
          </p:nvPr>
        </p:nvSpPr>
        <p:spPr>
          <a:xfrm>
            <a:off x="9256812" y="748104"/>
            <a:ext cx="7999185" cy="1345457"/>
          </a:xfrm>
          <a:prstGeom prst="rect">
            <a:avLst/>
          </a:prstGeom>
        </p:spPr>
        <p:txBody>
          <a:bodyPr anchor="ctr">
            <a:noAutofit/>
          </a:bodyPr>
          <a:lstStyle>
            <a:lvl1pPr marL="0" indent="0" algn="l">
              <a:buNone/>
              <a:defRPr sz="4400" b="1">
                <a:latin typeface="+mj-lt"/>
              </a:defRPr>
            </a:lvl1pPr>
          </a:lstStyle>
          <a:p>
            <a:pPr lvl="0"/>
            <a:r>
              <a:rPr lang="de-DE" dirty="0"/>
              <a:t>Zweiter Titel</a:t>
            </a:r>
          </a:p>
        </p:txBody>
      </p:sp>
      <p:sp>
        <p:nvSpPr>
          <p:cNvPr id="4" name="Slide Number Placeholder 1">
            <a:extLst>
              <a:ext uri="{FF2B5EF4-FFF2-40B4-BE49-F238E27FC236}">
                <a16:creationId xmlns:a16="http://schemas.microsoft.com/office/drawing/2014/main" id="{8A84D9A9-2D74-E2C2-94EC-7A71EE2EA1C0}"/>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989872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18" name="Textplatzhalter 23">
            <a:extLst>
              <a:ext uri="{FF2B5EF4-FFF2-40B4-BE49-F238E27FC236}">
                <a16:creationId xmlns:a16="http://schemas.microsoft.com/office/drawing/2014/main" id="{8596E239-588E-EE72-F45C-1779733EA75E}"/>
              </a:ext>
            </a:extLst>
          </p:cNvPr>
          <p:cNvSpPr>
            <a:spLocks noGrp="1"/>
          </p:cNvSpPr>
          <p:nvPr>
            <p:ph type="body" sz="quarter" idx="16"/>
          </p:nvPr>
        </p:nvSpPr>
        <p:spPr>
          <a:xfrm>
            <a:off x="927101" y="2382256"/>
            <a:ext cx="5314043"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Textplatzhalter 23">
            <a:extLst>
              <a:ext uri="{FF2B5EF4-FFF2-40B4-BE49-F238E27FC236}">
                <a16:creationId xmlns:a16="http://schemas.microsoft.com/office/drawing/2014/main" id="{38ED30CA-964B-095F-6F9D-1EF4D97D3A92}"/>
              </a:ext>
            </a:extLst>
          </p:cNvPr>
          <p:cNvSpPr>
            <a:spLocks noGrp="1"/>
          </p:cNvSpPr>
          <p:nvPr>
            <p:ph type="body" sz="quarter" idx="13" hasCustomPrompt="1"/>
          </p:nvPr>
        </p:nvSpPr>
        <p:spPr>
          <a:xfrm>
            <a:off x="927099" y="748104"/>
            <a:ext cx="5314044" cy="1345457"/>
          </a:xfrm>
          <a:prstGeom prst="rect">
            <a:avLst/>
          </a:prstGeom>
        </p:spPr>
        <p:txBody>
          <a:bodyPr anchor="ctr">
            <a:noAutofit/>
          </a:bodyPr>
          <a:lstStyle>
            <a:lvl1pPr marL="0" indent="0" algn="l">
              <a:buNone/>
              <a:defRPr sz="4000" b="1">
                <a:latin typeface="+mj-lt"/>
              </a:defRPr>
            </a:lvl1pPr>
          </a:lstStyle>
          <a:p>
            <a:pPr lvl="0"/>
            <a:r>
              <a:rPr lang="de-DE" dirty="0"/>
              <a:t>Erster Titel</a:t>
            </a:r>
          </a:p>
        </p:txBody>
      </p:sp>
      <p:sp>
        <p:nvSpPr>
          <p:cNvPr id="20" name="Textplatzhalter 23">
            <a:extLst>
              <a:ext uri="{FF2B5EF4-FFF2-40B4-BE49-F238E27FC236}">
                <a16:creationId xmlns:a16="http://schemas.microsoft.com/office/drawing/2014/main" id="{AEC65F7D-814E-7805-28C6-073C411D0008}"/>
              </a:ext>
            </a:extLst>
          </p:cNvPr>
          <p:cNvSpPr>
            <a:spLocks noGrp="1"/>
          </p:cNvSpPr>
          <p:nvPr>
            <p:ph type="body" sz="quarter" idx="17"/>
          </p:nvPr>
        </p:nvSpPr>
        <p:spPr>
          <a:xfrm>
            <a:off x="6486976" y="2382256"/>
            <a:ext cx="5314043"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23">
            <a:extLst>
              <a:ext uri="{FF2B5EF4-FFF2-40B4-BE49-F238E27FC236}">
                <a16:creationId xmlns:a16="http://schemas.microsoft.com/office/drawing/2014/main" id="{422800A1-AFBE-5D68-62FF-1073400745C6}"/>
              </a:ext>
            </a:extLst>
          </p:cNvPr>
          <p:cNvSpPr>
            <a:spLocks noGrp="1"/>
          </p:cNvSpPr>
          <p:nvPr>
            <p:ph type="body" sz="quarter" idx="18" hasCustomPrompt="1"/>
          </p:nvPr>
        </p:nvSpPr>
        <p:spPr>
          <a:xfrm>
            <a:off x="6486974" y="748104"/>
            <a:ext cx="5314044" cy="1345457"/>
          </a:xfrm>
          <a:prstGeom prst="rect">
            <a:avLst/>
          </a:prstGeom>
        </p:spPr>
        <p:txBody>
          <a:bodyPr anchor="ctr">
            <a:noAutofit/>
          </a:bodyPr>
          <a:lstStyle>
            <a:lvl1pPr marL="0" indent="0" algn="l">
              <a:buNone/>
              <a:defRPr sz="4000" b="1">
                <a:latin typeface="+mj-lt"/>
              </a:defRPr>
            </a:lvl1pPr>
          </a:lstStyle>
          <a:p>
            <a:pPr lvl="0"/>
            <a:r>
              <a:rPr lang="de-DE" dirty="0"/>
              <a:t>Zweiter Titel</a:t>
            </a:r>
          </a:p>
        </p:txBody>
      </p:sp>
      <p:sp>
        <p:nvSpPr>
          <p:cNvPr id="22" name="Textplatzhalter 23">
            <a:extLst>
              <a:ext uri="{FF2B5EF4-FFF2-40B4-BE49-F238E27FC236}">
                <a16:creationId xmlns:a16="http://schemas.microsoft.com/office/drawing/2014/main" id="{7BE06299-A635-31E6-BA24-5D66418FD5E9}"/>
              </a:ext>
            </a:extLst>
          </p:cNvPr>
          <p:cNvSpPr>
            <a:spLocks noGrp="1"/>
          </p:cNvSpPr>
          <p:nvPr>
            <p:ph type="body" sz="quarter" idx="19"/>
          </p:nvPr>
        </p:nvSpPr>
        <p:spPr>
          <a:xfrm>
            <a:off x="12046849" y="2382256"/>
            <a:ext cx="5314043"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Textplatzhalter 23">
            <a:extLst>
              <a:ext uri="{FF2B5EF4-FFF2-40B4-BE49-F238E27FC236}">
                <a16:creationId xmlns:a16="http://schemas.microsoft.com/office/drawing/2014/main" id="{6A9DC985-F39D-56F7-449E-53FC6DEA02EA}"/>
              </a:ext>
            </a:extLst>
          </p:cNvPr>
          <p:cNvSpPr>
            <a:spLocks noGrp="1"/>
          </p:cNvSpPr>
          <p:nvPr>
            <p:ph type="body" sz="quarter" idx="20" hasCustomPrompt="1"/>
          </p:nvPr>
        </p:nvSpPr>
        <p:spPr>
          <a:xfrm>
            <a:off x="12046847" y="748104"/>
            <a:ext cx="5314044" cy="1345457"/>
          </a:xfrm>
          <a:prstGeom prst="rect">
            <a:avLst/>
          </a:prstGeom>
        </p:spPr>
        <p:txBody>
          <a:bodyPr anchor="ctr">
            <a:noAutofit/>
          </a:bodyPr>
          <a:lstStyle>
            <a:lvl1pPr marL="0" indent="0" algn="l">
              <a:buNone/>
              <a:defRPr sz="4000" b="1">
                <a:latin typeface="+mj-lt"/>
              </a:defRPr>
            </a:lvl1pPr>
          </a:lstStyle>
          <a:p>
            <a:pPr lvl="0"/>
            <a:r>
              <a:rPr lang="de-DE" dirty="0"/>
              <a:t>Dritter Titel</a:t>
            </a:r>
          </a:p>
        </p:txBody>
      </p:sp>
      <p:sp>
        <p:nvSpPr>
          <p:cNvPr id="3" name="Slide Number Placeholder 1">
            <a:extLst>
              <a:ext uri="{FF2B5EF4-FFF2-40B4-BE49-F238E27FC236}">
                <a16:creationId xmlns:a16="http://schemas.microsoft.com/office/drawing/2014/main" id="{9F2FF7CB-831A-0F98-2693-71FB75D87B0A}"/>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6494442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6">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41614" y="2234750"/>
            <a:ext cx="5314044" cy="2583992"/>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p:nvPr>
        </p:nvSpPr>
        <p:spPr>
          <a:xfrm>
            <a:off x="6501491" y="2234750"/>
            <a:ext cx="5314044" cy="2583988"/>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23">
            <a:extLst>
              <a:ext uri="{FF2B5EF4-FFF2-40B4-BE49-F238E27FC236}">
                <a16:creationId xmlns:a16="http://schemas.microsoft.com/office/drawing/2014/main" id="{7354E158-20E9-4861-97CB-15AAD1A5BC43}"/>
              </a:ext>
            </a:extLst>
          </p:cNvPr>
          <p:cNvSpPr>
            <a:spLocks noGrp="1"/>
          </p:cNvSpPr>
          <p:nvPr>
            <p:ph type="body" sz="quarter" idx="12"/>
          </p:nvPr>
        </p:nvSpPr>
        <p:spPr>
          <a:xfrm>
            <a:off x="12061369" y="2237167"/>
            <a:ext cx="5314044" cy="2581571"/>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platzhalter 23">
            <a:extLst>
              <a:ext uri="{FF2B5EF4-FFF2-40B4-BE49-F238E27FC236}">
                <a16:creationId xmlns:a16="http://schemas.microsoft.com/office/drawing/2014/main" id="{CDDD06A9-E437-B845-0298-EEFDFD68AC75}"/>
              </a:ext>
            </a:extLst>
          </p:cNvPr>
          <p:cNvSpPr>
            <a:spLocks noGrp="1"/>
          </p:cNvSpPr>
          <p:nvPr>
            <p:ph type="body" sz="quarter" idx="22" hasCustomPrompt="1"/>
          </p:nvPr>
        </p:nvSpPr>
        <p:spPr>
          <a:xfrm>
            <a:off x="927099" y="748104"/>
            <a:ext cx="5328558" cy="1345457"/>
          </a:xfrm>
          <a:prstGeom prst="rect">
            <a:avLst/>
          </a:prstGeom>
        </p:spPr>
        <p:txBody>
          <a:bodyPr anchor="ctr">
            <a:noAutofit/>
          </a:bodyPr>
          <a:lstStyle>
            <a:lvl1pPr marL="0" indent="0" algn="l">
              <a:buNone/>
              <a:defRPr sz="4000" b="1">
                <a:latin typeface="+mj-lt"/>
              </a:defRPr>
            </a:lvl1pPr>
          </a:lstStyle>
          <a:p>
            <a:pPr lvl="0"/>
            <a:r>
              <a:rPr lang="de-DE" dirty="0"/>
              <a:t>Erster Titel</a:t>
            </a:r>
          </a:p>
        </p:txBody>
      </p:sp>
      <p:sp>
        <p:nvSpPr>
          <p:cNvPr id="4" name="Textplatzhalter 23">
            <a:extLst>
              <a:ext uri="{FF2B5EF4-FFF2-40B4-BE49-F238E27FC236}">
                <a16:creationId xmlns:a16="http://schemas.microsoft.com/office/drawing/2014/main" id="{8089567A-47DC-5C6D-5E18-966DDBE1BBD2}"/>
              </a:ext>
            </a:extLst>
          </p:cNvPr>
          <p:cNvSpPr>
            <a:spLocks noGrp="1"/>
          </p:cNvSpPr>
          <p:nvPr>
            <p:ph type="body" sz="quarter" idx="23" hasCustomPrompt="1"/>
          </p:nvPr>
        </p:nvSpPr>
        <p:spPr>
          <a:xfrm>
            <a:off x="6479721" y="748104"/>
            <a:ext cx="5328558" cy="1345457"/>
          </a:xfrm>
          <a:prstGeom prst="rect">
            <a:avLst/>
          </a:prstGeom>
        </p:spPr>
        <p:txBody>
          <a:bodyPr anchor="ctr">
            <a:noAutofit/>
          </a:bodyPr>
          <a:lstStyle>
            <a:lvl1pPr marL="0" indent="0" algn="l">
              <a:buNone/>
              <a:defRPr sz="4000" b="1">
                <a:latin typeface="+mj-lt"/>
              </a:defRPr>
            </a:lvl1pPr>
          </a:lstStyle>
          <a:p>
            <a:pPr lvl="0"/>
            <a:r>
              <a:rPr lang="de-DE" dirty="0"/>
              <a:t>Zweiter Titel</a:t>
            </a:r>
          </a:p>
        </p:txBody>
      </p:sp>
      <p:sp>
        <p:nvSpPr>
          <p:cNvPr id="5" name="Textplatzhalter 23">
            <a:extLst>
              <a:ext uri="{FF2B5EF4-FFF2-40B4-BE49-F238E27FC236}">
                <a16:creationId xmlns:a16="http://schemas.microsoft.com/office/drawing/2014/main" id="{B84EC66E-909E-3ADE-1B04-A5718C7AD4A8}"/>
              </a:ext>
            </a:extLst>
          </p:cNvPr>
          <p:cNvSpPr>
            <a:spLocks noGrp="1"/>
          </p:cNvSpPr>
          <p:nvPr>
            <p:ph type="body" sz="quarter" idx="24" hasCustomPrompt="1"/>
          </p:nvPr>
        </p:nvSpPr>
        <p:spPr>
          <a:xfrm>
            <a:off x="12061369" y="748104"/>
            <a:ext cx="5328558" cy="1345457"/>
          </a:xfrm>
          <a:prstGeom prst="rect">
            <a:avLst/>
          </a:prstGeom>
        </p:spPr>
        <p:txBody>
          <a:bodyPr anchor="ctr">
            <a:noAutofit/>
          </a:bodyPr>
          <a:lstStyle>
            <a:lvl1pPr marL="0" indent="0" algn="l">
              <a:buNone/>
              <a:defRPr sz="4000" b="1">
                <a:latin typeface="+mj-lt"/>
              </a:defRPr>
            </a:lvl1pPr>
          </a:lstStyle>
          <a:p>
            <a:pPr lvl="0"/>
            <a:r>
              <a:rPr lang="de-DE" dirty="0"/>
              <a:t>Dritter Titel</a:t>
            </a:r>
          </a:p>
        </p:txBody>
      </p:sp>
      <p:sp>
        <p:nvSpPr>
          <p:cNvPr id="6" name="Textplatzhalter 23">
            <a:extLst>
              <a:ext uri="{FF2B5EF4-FFF2-40B4-BE49-F238E27FC236}">
                <a16:creationId xmlns:a16="http://schemas.microsoft.com/office/drawing/2014/main" id="{7326B30F-C216-2F9C-A897-BFBE62A26B3C}"/>
              </a:ext>
            </a:extLst>
          </p:cNvPr>
          <p:cNvSpPr>
            <a:spLocks noGrp="1"/>
          </p:cNvSpPr>
          <p:nvPr>
            <p:ph type="body" sz="quarter" idx="25"/>
          </p:nvPr>
        </p:nvSpPr>
        <p:spPr>
          <a:xfrm>
            <a:off x="956129" y="6549221"/>
            <a:ext cx="5314044" cy="2583992"/>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23">
            <a:extLst>
              <a:ext uri="{FF2B5EF4-FFF2-40B4-BE49-F238E27FC236}">
                <a16:creationId xmlns:a16="http://schemas.microsoft.com/office/drawing/2014/main" id="{2FF6BD82-70EA-C6DF-3ECB-1C46FBD49CFA}"/>
              </a:ext>
            </a:extLst>
          </p:cNvPr>
          <p:cNvSpPr>
            <a:spLocks noGrp="1"/>
          </p:cNvSpPr>
          <p:nvPr>
            <p:ph type="body" sz="quarter" idx="26"/>
          </p:nvPr>
        </p:nvSpPr>
        <p:spPr>
          <a:xfrm>
            <a:off x="6516006" y="6549221"/>
            <a:ext cx="5335814" cy="2583988"/>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3">
            <a:extLst>
              <a:ext uri="{FF2B5EF4-FFF2-40B4-BE49-F238E27FC236}">
                <a16:creationId xmlns:a16="http://schemas.microsoft.com/office/drawing/2014/main" id="{F75CD493-A761-7248-1C11-5B114F8B1E5B}"/>
              </a:ext>
            </a:extLst>
          </p:cNvPr>
          <p:cNvSpPr>
            <a:spLocks noGrp="1"/>
          </p:cNvSpPr>
          <p:nvPr>
            <p:ph type="body" sz="quarter" idx="27"/>
          </p:nvPr>
        </p:nvSpPr>
        <p:spPr>
          <a:xfrm>
            <a:off x="12075884" y="6551638"/>
            <a:ext cx="5314044" cy="2581571"/>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3">
            <a:extLst>
              <a:ext uri="{FF2B5EF4-FFF2-40B4-BE49-F238E27FC236}">
                <a16:creationId xmlns:a16="http://schemas.microsoft.com/office/drawing/2014/main" id="{EE6DBBE0-2996-7F94-E104-74B117716CB9}"/>
              </a:ext>
            </a:extLst>
          </p:cNvPr>
          <p:cNvSpPr>
            <a:spLocks noGrp="1"/>
          </p:cNvSpPr>
          <p:nvPr>
            <p:ph type="body" sz="quarter" idx="28" hasCustomPrompt="1"/>
          </p:nvPr>
        </p:nvSpPr>
        <p:spPr>
          <a:xfrm>
            <a:off x="941614" y="5062575"/>
            <a:ext cx="5328558" cy="1345457"/>
          </a:xfrm>
          <a:prstGeom prst="rect">
            <a:avLst/>
          </a:prstGeom>
        </p:spPr>
        <p:txBody>
          <a:bodyPr anchor="ctr">
            <a:noAutofit/>
          </a:bodyPr>
          <a:lstStyle>
            <a:lvl1pPr marL="0" indent="0" algn="l">
              <a:buNone/>
              <a:defRPr sz="4000" b="1">
                <a:latin typeface="+mj-lt"/>
              </a:defRPr>
            </a:lvl1pPr>
          </a:lstStyle>
          <a:p>
            <a:pPr lvl="0"/>
            <a:r>
              <a:rPr lang="de-DE" dirty="0"/>
              <a:t>Vierter Titel</a:t>
            </a:r>
          </a:p>
        </p:txBody>
      </p:sp>
      <p:sp>
        <p:nvSpPr>
          <p:cNvPr id="15" name="Textplatzhalter 23">
            <a:extLst>
              <a:ext uri="{FF2B5EF4-FFF2-40B4-BE49-F238E27FC236}">
                <a16:creationId xmlns:a16="http://schemas.microsoft.com/office/drawing/2014/main" id="{20A3B618-45FE-BE1C-D9AD-7C567C97A273}"/>
              </a:ext>
            </a:extLst>
          </p:cNvPr>
          <p:cNvSpPr>
            <a:spLocks noGrp="1"/>
          </p:cNvSpPr>
          <p:nvPr>
            <p:ph type="body" sz="quarter" idx="29" hasCustomPrompt="1"/>
          </p:nvPr>
        </p:nvSpPr>
        <p:spPr>
          <a:xfrm>
            <a:off x="6494236" y="5062575"/>
            <a:ext cx="5335814" cy="1345457"/>
          </a:xfrm>
          <a:prstGeom prst="rect">
            <a:avLst/>
          </a:prstGeom>
        </p:spPr>
        <p:txBody>
          <a:bodyPr anchor="ctr">
            <a:noAutofit/>
          </a:bodyPr>
          <a:lstStyle>
            <a:lvl1pPr marL="0" indent="0" algn="l">
              <a:buNone/>
              <a:defRPr sz="4000" b="1">
                <a:latin typeface="+mj-lt"/>
              </a:defRPr>
            </a:lvl1pPr>
          </a:lstStyle>
          <a:p>
            <a:pPr lvl="0"/>
            <a:r>
              <a:rPr lang="de-DE" dirty="0"/>
              <a:t>Fünfter Titel</a:t>
            </a:r>
          </a:p>
        </p:txBody>
      </p:sp>
      <p:sp>
        <p:nvSpPr>
          <p:cNvPr id="16" name="Textplatzhalter 23">
            <a:extLst>
              <a:ext uri="{FF2B5EF4-FFF2-40B4-BE49-F238E27FC236}">
                <a16:creationId xmlns:a16="http://schemas.microsoft.com/office/drawing/2014/main" id="{147F358A-B740-51B8-4B89-95799F99628E}"/>
              </a:ext>
            </a:extLst>
          </p:cNvPr>
          <p:cNvSpPr>
            <a:spLocks noGrp="1"/>
          </p:cNvSpPr>
          <p:nvPr>
            <p:ph type="body" sz="quarter" idx="30" hasCustomPrompt="1"/>
          </p:nvPr>
        </p:nvSpPr>
        <p:spPr>
          <a:xfrm>
            <a:off x="12075884" y="5062575"/>
            <a:ext cx="5314043" cy="1345457"/>
          </a:xfrm>
          <a:prstGeom prst="rect">
            <a:avLst/>
          </a:prstGeom>
        </p:spPr>
        <p:txBody>
          <a:bodyPr anchor="ctr">
            <a:noAutofit/>
          </a:bodyPr>
          <a:lstStyle>
            <a:lvl1pPr marL="0" indent="0" algn="l">
              <a:buNone/>
              <a:defRPr sz="4000" b="1">
                <a:latin typeface="+mj-lt"/>
              </a:defRPr>
            </a:lvl1pPr>
          </a:lstStyle>
          <a:p>
            <a:pPr lvl="0"/>
            <a:r>
              <a:rPr lang="de-DE" dirty="0"/>
              <a:t>Sechster Titel</a:t>
            </a:r>
          </a:p>
        </p:txBody>
      </p:sp>
      <p:sp>
        <p:nvSpPr>
          <p:cNvPr id="18" name="Slide Number Placeholder 1">
            <a:extLst>
              <a:ext uri="{FF2B5EF4-FFF2-40B4-BE49-F238E27FC236}">
                <a16:creationId xmlns:a16="http://schemas.microsoft.com/office/drawing/2014/main" id="{C17A11DF-5610-45C2-700C-4C2E75D3ABF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55198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1048448" y="5135558"/>
            <a:ext cx="5104240" cy="2778124"/>
          </a:xfrm>
          <a:prstGeom prst="rect">
            <a:avLst/>
          </a:prstGeom>
        </p:spPr>
        <p:txBody>
          <a:bodyPr/>
          <a:lstStyle>
            <a:lvl1pPr marL="342900" indent="-342900" algn="ctr">
              <a:buFont typeface="Arial" panose="020B0604020202020204" pitchFamily="34" charset="0"/>
              <a:buChar char="•"/>
              <a:defRPr sz="2400">
                <a:solidFill>
                  <a:schemeClr val="bg1"/>
                </a:solidFill>
              </a:defRPr>
            </a:lvl1pPr>
            <a:lvl2pPr marL="800100" indent="-342900" algn="ctr">
              <a:buFont typeface="Arial" panose="020B0604020202020204" pitchFamily="34" charset="0"/>
              <a:buChar char="•"/>
              <a:defRPr sz="2000">
                <a:solidFill>
                  <a:schemeClr val="bg1"/>
                </a:solidFill>
              </a:defRPr>
            </a:lvl2pPr>
            <a:lvl3pPr marL="1200150" indent="-285750" algn="ctr">
              <a:buFont typeface="Arial" panose="020B0604020202020204" pitchFamily="34" charset="0"/>
              <a:buChar char="•"/>
              <a:defRPr sz="1800">
                <a:solidFill>
                  <a:schemeClr val="bg1"/>
                </a:solidFill>
              </a:defRPr>
            </a:lvl3pPr>
            <a:lvl4pPr marL="1657350" indent="-285750" algn="ctr">
              <a:buFont typeface="Arial" panose="020B0604020202020204" pitchFamily="34" charset="0"/>
              <a:buChar char="•"/>
              <a:defRPr sz="1600">
                <a:solidFill>
                  <a:schemeClr val="bg1"/>
                </a:solidFill>
              </a:defRPr>
            </a:lvl4pPr>
            <a:lvl5pPr marL="2114550" indent="-285750" algn="ctr">
              <a:buFont typeface="Arial" panose="020B0604020202020204" pitchFamily="34" charset="0"/>
              <a:buChar char="•"/>
              <a:defRPr sz="16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hasCustomPrompt="1"/>
          </p:nvPr>
        </p:nvSpPr>
        <p:spPr>
          <a:xfrm>
            <a:off x="6608325" y="5135558"/>
            <a:ext cx="5104240" cy="2778124"/>
          </a:xfrm>
          <a:prstGeom prst="rect">
            <a:avLst/>
          </a:prstGeom>
        </p:spPr>
        <p:txBody>
          <a:bodyPr/>
          <a:lstStyle>
            <a:lvl1pPr marL="342900" indent="-342900" algn="ctr">
              <a:buFont typeface="Arial" panose="020B0604020202020204" pitchFamily="34" charset="0"/>
              <a:buChar char="•"/>
              <a:defRPr sz="2400"/>
            </a:lvl1pPr>
            <a:lvl2pPr marL="800100" indent="-342900" algn="ctr">
              <a:buFont typeface="Arial" panose="020B0604020202020204" pitchFamily="34" charset="0"/>
              <a:buChar char="•"/>
              <a:defRPr sz="2000"/>
            </a:lvl2pPr>
            <a:lvl3pPr marL="1200150" indent="-285750" algn="ctr">
              <a:buFont typeface="Arial" panose="020B0604020202020204" pitchFamily="34" charset="0"/>
              <a:buChar char="•"/>
              <a:defRPr sz="1800"/>
            </a:lvl3pPr>
            <a:lvl4pPr marL="1657350" indent="-285750" algn="ctr">
              <a:buFont typeface="Arial" panose="020B0604020202020204" pitchFamily="34" charset="0"/>
              <a:buChar char="•"/>
              <a:defRPr sz="1600"/>
            </a:lvl4pPr>
            <a:lvl5pPr marL="2114550" indent="-285750" algn="ctr">
              <a:buFont typeface="Arial" panose="020B0604020202020204" pitchFamily="34" charset="0"/>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23">
            <a:extLst>
              <a:ext uri="{FF2B5EF4-FFF2-40B4-BE49-F238E27FC236}">
                <a16:creationId xmlns:a16="http://schemas.microsoft.com/office/drawing/2014/main" id="{7354E158-20E9-4861-97CB-15AAD1A5BC43}"/>
              </a:ext>
            </a:extLst>
          </p:cNvPr>
          <p:cNvSpPr>
            <a:spLocks noGrp="1"/>
          </p:cNvSpPr>
          <p:nvPr>
            <p:ph type="body" sz="quarter" idx="12" hasCustomPrompt="1"/>
          </p:nvPr>
        </p:nvSpPr>
        <p:spPr>
          <a:xfrm>
            <a:off x="12168203" y="5081782"/>
            <a:ext cx="5104240" cy="2778124"/>
          </a:xfrm>
          <a:prstGeom prst="rect">
            <a:avLst/>
          </a:prstGeom>
        </p:spPr>
        <p:txBody>
          <a:bodyPr lIns="90000"/>
          <a:lstStyle>
            <a:lvl1pPr marL="342900" indent="-342900" algn="ctr">
              <a:buFont typeface="Arial" panose="020B0604020202020204" pitchFamily="34" charset="0"/>
              <a:buChar char="•"/>
              <a:defRPr sz="2400"/>
            </a:lvl1pPr>
            <a:lvl2pPr marL="800100" indent="-342900" algn="ctr">
              <a:buFont typeface="Arial" panose="020B0604020202020204" pitchFamily="34" charset="0"/>
              <a:buChar char="•"/>
              <a:defRPr sz="2000"/>
            </a:lvl2pPr>
            <a:lvl3pPr marL="1200150" indent="-285750" algn="ctr">
              <a:buFont typeface="Arial" panose="020B0604020202020204" pitchFamily="34" charset="0"/>
              <a:buChar char="•"/>
              <a:defRPr sz="1800"/>
            </a:lvl3pPr>
            <a:lvl4pPr marL="1657350" indent="-285750" algn="ctr">
              <a:buFont typeface="Arial" panose="020B0604020202020204" pitchFamily="34" charset="0"/>
              <a:buChar char="•"/>
              <a:defRPr sz="1600"/>
            </a:lvl4pPr>
            <a:lvl5pPr marL="2114550" indent="-285750" algn="ctr">
              <a:buFont typeface="Arial" panose="020B0604020202020204" pitchFamily="34" charset="0"/>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8" name="Textplatzhalter 23">
            <a:extLst>
              <a:ext uri="{FF2B5EF4-FFF2-40B4-BE49-F238E27FC236}">
                <a16:creationId xmlns:a16="http://schemas.microsoft.com/office/drawing/2014/main" id="{3ED147A7-7D18-4603-8F32-7885EFE11404}"/>
              </a:ext>
            </a:extLst>
          </p:cNvPr>
          <p:cNvSpPr>
            <a:spLocks noGrp="1"/>
          </p:cNvSpPr>
          <p:nvPr>
            <p:ph type="body" sz="quarter" idx="13" hasCustomPrompt="1"/>
          </p:nvPr>
        </p:nvSpPr>
        <p:spPr>
          <a:xfrm>
            <a:off x="1048447" y="3662357"/>
            <a:ext cx="5104240" cy="1167630"/>
          </a:xfrm>
          <a:prstGeom prst="rect">
            <a:avLst/>
          </a:prstGeom>
        </p:spPr>
        <p:txBody>
          <a:bodyPr>
            <a:noAutofit/>
          </a:bodyPr>
          <a:lstStyle>
            <a:lvl1pPr marL="0" indent="0" algn="ctr">
              <a:buNone/>
              <a:defRPr sz="4400" b="1">
                <a:latin typeface="+mj-lt"/>
              </a:defRPr>
            </a:lvl1pPr>
          </a:lstStyle>
          <a:p>
            <a:pPr lvl="0"/>
            <a:r>
              <a:rPr lang="de-DE" dirty="0"/>
              <a:t>Erster Titel</a:t>
            </a:r>
          </a:p>
        </p:txBody>
      </p:sp>
      <p:sp>
        <p:nvSpPr>
          <p:cNvPr id="29" name="Textplatzhalter 23">
            <a:extLst>
              <a:ext uri="{FF2B5EF4-FFF2-40B4-BE49-F238E27FC236}">
                <a16:creationId xmlns:a16="http://schemas.microsoft.com/office/drawing/2014/main" id="{E5D8BA6E-1655-4B94-AC05-9C2A73135218}"/>
              </a:ext>
            </a:extLst>
          </p:cNvPr>
          <p:cNvSpPr>
            <a:spLocks noGrp="1"/>
          </p:cNvSpPr>
          <p:nvPr>
            <p:ph type="body" sz="quarter" idx="14" hasCustomPrompt="1"/>
          </p:nvPr>
        </p:nvSpPr>
        <p:spPr>
          <a:xfrm>
            <a:off x="6608325" y="3662357"/>
            <a:ext cx="5104240" cy="1167630"/>
          </a:xfrm>
          <a:prstGeom prst="rect">
            <a:avLst/>
          </a:prstGeom>
        </p:spPr>
        <p:txBody>
          <a:bodyPr>
            <a:noAutofit/>
          </a:bodyPr>
          <a:lstStyle>
            <a:lvl1pPr marL="0" indent="0" algn="ctr">
              <a:buNone/>
              <a:defRPr sz="4400" b="1">
                <a:latin typeface="+mj-lt"/>
              </a:defRPr>
            </a:lvl1pPr>
          </a:lstStyle>
          <a:p>
            <a:pPr lvl="0"/>
            <a:r>
              <a:rPr lang="de-DE" dirty="0"/>
              <a:t>Zweiter Titel</a:t>
            </a:r>
          </a:p>
        </p:txBody>
      </p:sp>
      <p:sp>
        <p:nvSpPr>
          <p:cNvPr id="30" name="Textplatzhalter 23">
            <a:extLst>
              <a:ext uri="{FF2B5EF4-FFF2-40B4-BE49-F238E27FC236}">
                <a16:creationId xmlns:a16="http://schemas.microsoft.com/office/drawing/2014/main" id="{C6383E2A-768F-40D9-A632-FC1787819652}"/>
              </a:ext>
            </a:extLst>
          </p:cNvPr>
          <p:cNvSpPr>
            <a:spLocks noGrp="1"/>
          </p:cNvSpPr>
          <p:nvPr>
            <p:ph type="body" sz="quarter" idx="15" hasCustomPrompt="1"/>
          </p:nvPr>
        </p:nvSpPr>
        <p:spPr>
          <a:xfrm>
            <a:off x="12168203" y="3662357"/>
            <a:ext cx="5104240" cy="1167630"/>
          </a:xfrm>
          <a:prstGeom prst="rect">
            <a:avLst/>
          </a:prstGeom>
        </p:spPr>
        <p:txBody>
          <a:bodyPr>
            <a:noAutofit/>
          </a:bodyPr>
          <a:lstStyle>
            <a:lvl1pPr marL="0" indent="0" algn="ctr">
              <a:buNone/>
              <a:defRPr sz="4400" b="1">
                <a:latin typeface="+mj-lt"/>
              </a:defRPr>
            </a:lvl1pPr>
          </a:lstStyle>
          <a:p>
            <a:pPr lvl="0"/>
            <a:r>
              <a:rPr lang="de-DE" dirty="0"/>
              <a:t>Dritter Titel</a:t>
            </a:r>
          </a:p>
        </p:txBody>
      </p:sp>
      <p:sp>
        <p:nvSpPr>
          <p:cNvPr id="3" name="Slide Number Placeholder 1">
            <a:extLst>
              <a:ext uri="{FF2B5EF4-FFF2-40B4-BE49-F238E27FC236}">
                <a16:creationId xmlns:a16="http://schemas.microsoft.com/office/drawing/2014/main" id="{F7D4C36C-9FCE-607C-2DAA-1E24E256D8B4}"/>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0648302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CCE4DE-3DC0-E7E8-AC41-65BFD17421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1048448" y="5135558"/>
            <a:ext cx="5104240" cy="2778124"/>
          </a:xfrm>
          <a:prstGeom prst="rect">
            <a:avLst/>
          </a:prstGeom>
        </p:spPr>
        <p:txBody>
          <a:bodyPr/>
          <a:lstStyle>
            <a:lvl1pPr marL="342900" indent="-342900" algn="ctr">
              <a:buFont typeface="Arial" panose="020B0604020202020204" pitchFamily="34" charset="0"/>
              <a:buChar char="•"/>
              <a:defRPr sz="2400">
                <a:solidFill>
                  <a:schemeClr val="bg1"/>
                </a:solidFill>
              </a:defRPr>
            </a:lvl1pPr>
            <a:lvl2pPr marL="800100" indent="-342900" algn="ctr">
              <a:buFont typeface="Arial" panose="020B0604020202020204" pitchFamily="34" charset="0"/>
              <a:buChar char="•"/>
              <a:defRPr sz="2000">
                <a:solidFill>
                  <a:schemeClr val="bg1"/>
                </a:solidFill>
              </a:defRPr>
            </a:lvl2pPr>
            <a:lvl3pPr marL="1200150" indent="-285750" algn="ctr">
              <a:buFont typeface="Arial" panose="020B0604020202020204" pitchFamily="34" charset="0"/>
              <a:buChar char="•"/>
              <a:defRPr sz="1800">
                <a:solidFill>
                  <a:schemeClr val="bg1"/>
                </a:solidFill>
              </a:defRPr>
            </a:lvl3pPr>
            <a:lvl4pPr marL="1657350" indent="-285750" algn="ctr">
              <a:buFont typeface="Arial" panose="020B0604020202020204" pitchFamily="34" charset="0"/>
              <a:buChar char="•"/>
              <a:defRPr sz="1600">
                <a:solidFill>
                  <a:schemeClr val="bg1"/>
                </a:solidFill>
              </a:defRPr>
            </a:lvl4pPr>
            <a:lvl5pPr marL="2114550" indent="-285750" algn="ctr">
              <a:buFont typeface="Arial" panose="020B0604020202020204" pitchFamily="34" charset="0"/>
              <a:buChar char="•"/>
              <a:defRPr sz="16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hasCustomPrompt="1"/>
          </p:nvPr>
        </p:nvSpPr>
        <p:spPr>
          <a:xfrm>
            <a:off x="6608325" y="5135558"/>
            <a:ext cx="5104240" cy="2778124"/>
          </a:xfrm>
          <a:prstGeom prst="rect">
            <a:avLst/>
          </a:prstGeom>
        </p:spPr>
        <p:txBody>
          <a:bodyPr/>
          <a:lstStyle>
            <a:lvl1pPr marL="342900" indent="-342900" algn="ctr">
              <a:buFont typeface="Arial" panose="020B0604020202020204" pitchFamily="34" charset="0"/>
              <a:buChar char="•"/>
              <a:defRPr sz="2400"/>
            </a:lvl1pPr>
            <a:lvl2pPr marL="800100" indent="-342900" algn="ctr">
              <a:buFont typeface="Arial" panose="020B0604020202020204" pitchFamily="34" charset="0"/>
              <a:buChar char="•"/>
              <a:defRPr sz="2000"/>
            </a:lvl2pPr>
            <a:lvl3pPr marL="1200150" indent="-285750" algn="ctr">
              <a:buFont typeface="Arial" panose="020B0604020202020204" pitchFamily="34" charset="0"/>
              <a:buChar char="•"/>
              <a:defRPr sz="1800"/>
            </a:lvl3pPr>
            <a:lvl4pPr marL="1657350" indent="-285750" algn="ctr">
              <a:buFont typeface="Arial" panose="020B0604020202020204" pitchFamily="34" charset="0"/>
              <a:buChar char="•"/>
              <a:defRPr sz="1600"/>
            </a:lvl4pPr>
            <a:lvl5pPr marL="2114550" indent="-285750" algn="ctr">
              <a:buFont typeface="Arial" panose="020B0604020202020204" pitchFamily="34" charset="0"/>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23">
            <a:extLst>
              <a:ext uri="{FF2B5EF4-FFF2-40B4-BE49-F238E27FC236}">
                <a16:creationId xmlns:a16="http://schemas.microsoft.com/office/drawing/2014/main" id="{7354E158-20E9-4861-97CB-15AAD1A5BC43}"/>
              </a:ext>
            </a:extLst>
          </p:cNvPr>
          <p:cNvSpPr>
            <a:spLocks noGrp="1"/>
          </p:cNvSpPr>
          <p:nvPr>
            <p:ph type="body" sz="quarter" idx="12" hasCustomPrompt="1"/>
          </p:nvPr>
        </p:nvSpPr>
        <p:spPr>
          <a:xfrm>
            <a:off x="12168203" y="5081782"/>
            <a:ext cx="5104240" cy="2778124"/>
          </a:xfrm>
          <a:prstGeom prst="rect">
            <a:avLst/>
          </a:prstGeom>
        </p:spPr>
        <p:txBody>
          <a:bodyPr lIns="90000"/>
          <a:lstStyle>
            <a:lvl1pPr marL="342900" indent="-342900" algn="ctr">
              <a:buFont typeface="Arial" panose="020B0604020202020204" pitchFamily="34" charset="0"/>
              <a:buChar char="•"/>
              <a:defRPr sz="2400"/>
            </a:lvl1pPr>
            <a:lvl2pPr marL="800100" indent="-342900" algn="ctr">
              <a:buFont typeface="Arial" panose="020B0604020202020204" pitchFamily="34" charset="0"/>
              <a:buChar char="•"/>
              <a:defRPr sz="2000"/>
            </a:lvl2pPr>
            <a:lvl3pPr marL="1200150" indent="-285750" algn="ctr">
              <a:buFont typeface="Arial" panose="020B0604020202020204" pitchFamily="34" charset="0"/>
              <a:buChar char="•"/>
              <a:defRPr sz="1800"/>
            </a:lvl3pPr>
            <a:lvl4pPr marL="1657350" indent="-285750" algn="ctr">
              <a:buFont typeface="Arial" panose="020B0604020202020204" pitchFamily="34" charset="0"/>
              <a:buChar char="•"/>
              <a:defRPr sz="1600"/>
            </a:lvl4pPr>
            <a:lvl5pPr marL="2114550" indent="-285750" algn="ctr">
              <a:buFont typeface="Arial" panose="020B0604020202020204" pitchFamily="34" charset="0"/>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8" name="Textplatzhalter 23">
            <a:extLst>
              <a:ext uri="{FF2B5EF4-FFF2-40B4-BE49-F238E27FC236}">
                <a16:creationId xmlns:a16="http://schemas.microsoft.com/office/drawing/2014/main" id="{3ED147A7-7D18-4603-8F32-7885EFE11404}"/>
              </a:ext>
            </a:extLst>
          </p:cNvPr>
          <p:cNvSpPr>
            <a:spLocks noGrp="1"/>
          </p:cNvSpPr>
          <p:nvPr>
            <p:ph type="body" sz="quarter" idx="13" hasCustomPrompt="1"/>
          </p:nvPr>
        </p:nvSpPr>
        <p:spPr>
          <a:xfrm>
            <a:off x="1048447" y="3662357"/>
            <a:ext cx="5104240" cy="1167630"/>
          </a:xfrm>
          <a:prstGeom prst="rect">
            <a:avLst/>
          </a:prstGeom>
        </p:spPr>
        <p:txBody>
          <a:bodyPr>
            <a:noAutofit/>
          </a:bodyPr>
          <a:lstStyle>
            <a:lvl1pPr marL="0" indent="0" algn="ctr">
              <a:buNone/>
              <a:defRPr sz="4400" b="1">
                <a:latin typeface="+mj-lt"/>
              </a:defRPr>
            </a:lvl1pPr>
          </a:lstStyle>
          <a:p>
            <a:pPr lvl="0"/>
            <a:r>
              <a:rPr lang="de-DE" dirty="0"/>
              <a:t>Erster Titel</a:t>
            </a:r>
          </a:p>
        </p:txBody>
      </p:sp>
      <p:sp>
        <p:nvSpPr>
          <p:cNvPr id="29" name="Textplatzhalter 23">
            <a:extLst>
              <a:ext uri="{FF2B5EF4-FFF2-40B4-BE49-F238E27FC236}">
                <a16:creationId xmlns:a16="http://schemas.microsoft.com/office/drawing/2014/main" id="{E5D8BA6E-1655-4B94-AC05-9C2A73135218}"/>
              </a:ext>
            </a:extLst>
          </p:cNvPr>
          <p:cNvSpPr>
            <a:spLocks noGrp="1"/>
          </p:cNvSpPr>
          <p:nvPr>
            <p:ph type="body" sz="quarter" idx="14" hasCustomPrompt="1"/>
          </p:nvPr>
        </p:nvSpPr>
        <p:spPr>
          <a:xfrm>
            <a:off x="6608325" y="3662357"/>
            <a:ext cx="5104240" cy="1167630"/>
          </a:xfrm>
          <a:prstGeom prst="rect">
            <a:avLst/>
          </a:prstGeom>
        </p:spPr>
        <p:txBody>
          <a:bodyPr>
            <a:noAutofit/>
          </a:bodyPr>
          <a:lstStyle>
            <a:lvl1pPr marL="0" indent="0" algn="ctr">
              <a:buNone/>
              <a:defRPr sz="4400" b="1">
                <a:latin typeface="+mj-lt"/>
              </a:defRPr>
            </a:lvl1pPr>
          </a:lstStyle>
          <a:p>
            <a:pPr lvl="0"/>
            <a:r>
              <a:rPr lang="de-DE" dirty="0"/>
              <a:t>Zweiter Titel</a:t>
            </a:r>
          </a:p>
        </p:txBody>
      </p:sp>
      <p:sp>
        <p:nvSpPr>
          <p:cNvPr id="30" name="Textplatzhalter 23">
            <a:extLst>
              <a:ext uri="{FF2B5EF4-FFF2-40B4-BE49-F238E27FC236}">
                <a16:creationId xmlns:a16="http://schemas.microsoft.com/office/drawing/2014/main" id="{C6383E2A-768F-40D9-A632-FC1787819652}"/>
              </a:ext>
            </a:extLst>
          </p:cNvPr>
          <p:cNvSpPr>
            <a:spLocks noGrp="1"/>
          </p:cNvSpPr>
          <p:nvPr>
            <p:ph type="body" sz="quarter" idx="15" hasCustomPrompt="1"/>
          </p:nvPr>
        </p:nvSpPr>
        <p:spPr>
          <a:xfrm>
            <a:off x="12168203" y="3662357"/>
            <a:ext cx="5104240" cy="1167630"/>
          </a:xfrm>
          <a:prstGeom prst="rect">
            <a:avLst/>
          </a:prstGeom>
        </p:spPr>
        <p:txBody>
          <a:bodyPr>
            <a:noAutofit/>
          </a:bodyPr>
          <a:lstStyle>
            <a:lvl1pPr marL="0" indent="0" algn="ctr">
              <a:buNone/>
              <a:defRPr sz="4400" b="1">
                <a:latin typeface="+mj-lt"/>
              </a:defRPr>
            </a:lvl1pPr>
          </a:lstStyle>
          <a:p>
            <a:pPr lvl="0"/>
            <a:r>
              <a:rPr lang="de-DE" dirty="0"/>
              <a:t>Dritter Titel</a:t>
            </a:r>
          </a:p>
        </p:txBody>
      </p:sp>
      <p:sp>
        <p:nvSpPr>
          <p:cNvPr id="3" name="Slide Number Placeholder 1">
            <a:extLst>
              <a:ext uri="{FF2B5EF4-FFF2-40B4-BE49-F238E27FC236}">
                <a16:creationId xmlns:a16="http://schemas.microsoft.com/office/drawing/2014/main" id="{4714D7C9-25F4-7762-6D51-0230FD5D5D85}"/>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6920495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fografik 3">
    <p:spTree>
      <p:nvGrpSpPr>
        <p:cNvPr id="1" name=""/>
        <p:cNvGrpSpPr/>
        <p:nvPr/>
      </p:nvGrpSpPr>
      <p:grpSpPr>
        <a:xfrm>
          <a:off x="0" y="0"/>
          <a:ext cx="0" cy="0"/>
          <a:chOff x="0" y="0"/>
          <a:chExt cx="0" cy="0"/>
        </a:xfrm>
      </p:grpSpPr>
      <p:cxnSp>
        <p:nvCxnSpPr>
          <p:cNvPr id="39" name="Gerader Verbinder 38">
            <a:extLst>
              <a:ext uri="{FF2B5EF4-FFF2-40B4-BE49-F238E27FC236}">
                <a16:creationId xmlns:a16="http://schemas.microsoft.com/office/drawing/2014/main" id="{3908AD39-7188-1AC5-24D1-35E2FA002716}"/>
              </a:ext>
            </a:extLst>
          </p:cNvPr>
          <p:cNvCxnSpPr>
            <a:cxnSpLocks/>
            <a:endCxn id="4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88E86160-6B6C-F7DA-21CF-550C4D2A01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41" name="Grafik 40">
            <a:extLst>
              <a:ext uri="{FF2B5EF4-FFF2-40B4-BE49-F238E27FC236}">
                <a16:creationId xmlns:a16="http://schemas.microsoft.com/office/drawing/2014/main" id="{98E4FF2D-5ACC-8015-2558-7402A5042D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42" name="Titelplatzhalter 1">
            <a:extLst>
              <a:ext uri="{FF2B5EF4-FFF2-40B4-BE49-F238E27FC236}">
                <a16:creationId xmlns:a16="http://schemas.microsoft.com/office/drawing/2014/main" id="{93FFE393-5FCF-8C35-F130-FF8F1B4DC042}"/>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lgn="ctr">
              <a:defRPr/>
            </a:lvl1pPr>
          </a:lstStyle>
          <a:p>
            <a:r>
              <a:rPr lang="de-DE" dirty="0"/>
              <a:t>Folientitel hinzufügen</a:t>
            </a:r>
          </a:p>
        </p:txBody>
      </p:sp>
      <p:sp>
        <p:nvSpPr>
          <p:cNvPr id="45" name="Rechteck: diagonal liegende Ecken abgeschnitten 44">
            <a:extLst>
              <a:ext uri="{FF2B5EF4-FFF2-40B4-BE49-F238E27FC236}">
                <a16:creationId xmlns:a16="http://schemas.microsoft.com/office/drawing/2014/main" id="{07A12036-1FE8-E46E-FC90-54E71C3D1839}"/>
              </a:ext>
            </a:extLst>
          </p:cNvPr>
          <p:cNvSpPr/>
          <p:nvPr userDrawn="1"/>
        </p:nvSpPr>
        <p:spPr>
          <a:xfrm>
            <a:off x="7670800" y="2570002"/>
            <a:ext cx="2946400" cy="1652166"/>
          </a:xfrm>
          <a:prstGeom prst="snip2Diag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6" name="Textplatzhalter 23">
            <a:extLst>
              <a:ext uri="{FF2B5EF4-FFF2-40B4-BE49-F238E27FC236}">
                <a16:creationId xmlns:a16="http://schemas.microsoft.com/office/drawing/2014/main" id="{17283A36-E7BA-82B7-F2C2-7C6AA25FC350}"/>
              </a:ext>
            </a:extLst>
          </p:cNvPr>
          <p:cNvSpPr>
            <a:spLocks noGrp="1"/>
          </p:cNvSpPr>
          <p:nvPr>
            <p:ph type="body" sz="quarter" idx="11" hasCustomPrompt="1"/>
          </p:nvPr>
        </p:nvSpPr>
        <p:spPr>
          <a:xfrm>
            <a:off x="6324600" y="5333925"/>
            <a:ext cx="5638800" cy="1652165"/>
          </a:xfrm>
          <a:prstGeom prst="rect">
            <a:avLst/>
          </a:prstGeom>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Mastertextformat bearbeiten</a:t>
            </a:r>
          </a:p>
        </p:txBody>
      </p:sp>
      <p:sp>
        <p:nvSpPr>
          <p:cNvPr id="47" name="Rechteck: diagonal liegende Ecken abgeschnitten 46">
            <a:extLst>
              <a:ext uri="{FF2B5EF4-FFF2-40B4-BE49-F238E27FC236}">
                <a16:creationId xmlns:a16="http://schemas.microsoft.com/office/drawing/2014/main" id="{9AB1E728-7446-6AE2-BE9F-5C75492B2EB2}"/>
              </a:ext>
            </a:extLst>
          </p:cNvPr>
          <p:cNvSpPr/>
          <p:nvPr userDrawn="1"/>
        </p:nvSpPr>
        <p:spPr>
          <a:xfrm>
            <a:off x="6324600" y="5333925"/>
            <a:ext cx="5638800" cy="1652166"/>
          </a:xfrm>
          <a:prstGeom prst="snip2Diag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diagonal liegende Ecken abgeschnitten 48">
            <a:extLst>
              <a:ext uri="{FF2B5EF4-FFF2-40B4-BE49-F238E27FC236}">
                <a16:creationId xmlns:a16="http://schemas.microsoft.com/office/drawing/2014/main" id="{AA118EF6-5CC9-71A1-2F9A-34DC7F4A8AC1}"/>
              </a:ext>
            </a:extLst>
          </p:cNvPr>
          <p:cNvSpPr/>
          <p:nvPr userDrawn="1"/>
        </p:nvSpPr>
        <p:spPr>
          <a:xfrm>
            <a:off x="2589044" y="7436279"/>
            <a:ext cx="2946400" cy="1652166"/>
          </a:xfrm>
          <a:prstGeom prst="snip2Diag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diagonal liegende Ecken abgeschnitten 49">
            <a:extLst>
              <a:ext uri="{FF2B5EF4-FFF2-40B4-BE49-F238E27FC236}">
                <a16:creationId xmlns:a16="http://schemas.microsoft.com/office/drawing/2014/main" id="{78268F13-A274-EE53-6948-AE1E3D08944B}"/>
              </a:ext>
            </a:extLst>
          </p:cNvPr>
          <p:cNvSpPr/>
          <p:nvPr userDrawn="1"/>
        </p:nvSpPr>
        <p:spPr>
          <a:xfrm>
            <a:off x="12752556" y="7436279"/>
            <a:ext cx="2946400" cy="1652166"/>
          </a:xfrm>
          <a:prstGeom prst="snip2Diag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2" name="Gerader Verbinder 51">
            <a:extLst>
              <a:ext uri="{FF2B5EF4-FFF2-40B4-BE49-F238E27FC236}">
                <a16:creationId xmlns:a16="http://schemas.microsoft.com/office/drawing/2014/main" id="{44759E77-CE94-4D95-8A90-C12866A673C1}"/>
              </a:ext>
            </a:extLst>
          </p:cNvPr>
          <p:cNvCxnSpPr>
            <a:cxnSpLocks/>
          </p:cNvCxnSpPr>
          <p:nvPr userDrawn="1"/>
        </p:nvCxnSpPr>
        <p:spPr>
          <a:xfrm>
            <a:off x="12351544" y="6171914"/>
            <a:ext cx="18813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03E5326-566A-34DD-7434-8276784CF20D}"/>
              </a:ext>
            </a:extLst>
          </p:cNvPr>
          <p:cNvCxnSpPr>
            <a:cxnSpLocks/>
          </p:cNvCxnSpPr>
          <p:nvPr userDrawn="1"/>
        </p:nvCxnSpPr>
        <p:spPr>
          <a:xfrm flipV="1">
            <a:off x="14217650" y="6160007"/>
            <a:ext cx="0" cy="9138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A995F104-AF77-8899-D7F0-F783DCCBA041}"/>
              </a:ext>
            </a:extLst>
          </p:cNvPr>
          <p:cNvCxnSpPr>
            <a:cxnSpLocks/>
          </p:cNvCxnSpPr>
          <p:nvPr userDrawn="1"/>
        </p:nvCxnSpPr>
        <p:spPr>
          <a:xfrm flipH="1">
            <a:off x="4024880" y="6160007"/>
            <a:ext cx="18813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F054B2E3-A64A-2967-7512-F8A747C4F103}"/>
              </a:ext>
            </a:extLst>
          </p:cNvPr>
          <p:cNvCxnSpPr>
            <a:cxnSpLocks/>
          </p:cNvCxnSpPr>
          <p:nvPr userDrawn="1"/>
        </p:nvCxnSpPr>
        <p:spPr>
          <a:xfrm flipH="1" flipV="1">
            <a:off x="4040076" y="6148099"/>
            <a:ext cx="0" cy="9138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34B3AF82-5EFD-AFB6-1BFC-830A2B0AE612}"/>
              </a:ext>
            </a:extLst>
          </p:cNvPr>
          <p:cNvCxnSpPr>
            <a:cxnSpLocks/>
          </p:cNvCxnSpPr>
          <p:nvPr userDrawn="1"/>
        </p:nvCxnSpPr>
        <p:spPr>
          <a:xfrm flipV="1">
            <a:off x="9144000" y="4457700"/>
            <a:ext cx="0" cy="5905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5" name="Textplatzhalter 64">
            <a:extLst>
              <a:ext uri="{FF2B5EF4-FFF2-40B4-BE49-F238E27FC236}">
                <a16:creationId xmlns:a16="http://schemas.microsoft.com/office/drawing/2014/main" id="{EEA5743F-E2A3-21CF-BA7F-5E5EADCD5B62}"/>
              </a:ext>
            </a:extLst>
          </p:cNvPr>
          <p:cNvSpPr>
            <a:spLocks noGrp="1"/>
          </p:cNvSpPr>
          <p:nvPr>
            <p:ph type="body" sz="quarter" idx="12" hasCustomPrompt="1"/>
          </p:nvPr>
        </p:nvSpPr>
        <p:spPr>
          <a:xfrm>
            <a:off x="7670800" y="2570163"/>
            <a:ext cx="2946400" cy="1652587"/>
          </a:xfrm>
          <a:prstGeom prst="rect">
            <a:avLst/>
          </a:prstGeom>
        </p:spPr>
        <p:txBody>
          <a:bodyPr anchor="ctr">
            <a:normAutofit/>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6" name="Textplatzhalter 64">
            <a:extLst>
              <a:ext uri="{FF2B5EF4-FFF2-40B4-BE49-F238E27FC236}">
                <a16:creationId xmlns:a16="http://schemas.microsoft.com/office/drawing/2014/main" id="{5BEBAE2E-342F-90E5-5515-D73716640C32}"/>
              </a:ext>
            </a:extLst>
          </p:cNvPr>
          <p:cNvSpPr>
            <a:spLocks noGrp="1"/>
          </p:cNvSpPr>
          <p:nvPr>
            <p:ph type="body" sz="quarter" idx="13" hasCustomPrompt="1"/>
          </p:nvPr>
        </p:nvSpPr>
        <p:spPr>
          <a:xfrm>
            <a:off x="2589044" y="7436279"/>
            <a:ext cx="2946400" cy="1652587"/>
          </a:xfrm>
          <a:prstGeom prst="rect">
            <a:avLst/>
          </a:prstGeom>
        </p:spPr>
        <p:txBody>
          <a:bodyPr anchor="ctr">
            <a:normAutofit/>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7" name="Textplatzhalter 64">
            <a:extLst>
              <a:ext uri="{FF2B5EF4-FFF2-40B4-BE49-F238E27FC236}">
                <a16:creationId xmlns:a16="http://schemas.microsoft.com/office/drawing/2014/main" id="{3733BE57-3DBB-C4A4-F97D-6E5187BDBA47}"/>
              </a:ext>
            </a:extLst>
          </p:cNvPr>
          <p:cNvSpPr>
            <a:spLocks noGrp="1"/>
          </p:cNvSpPr>
          <p:nvPr>
            <p:ph type="body" sz="quarter" idx="14" hasCustomPrompt="1"/>
          </p:nvPr>
        </p:nvSpPr>
        <p:spPr>
          <a:xfrm>
            <a:off x="12759700" y="7436279"/>
            <a:ext cx="2946400" cy="1652587"/>
          </a:xfrm>
          <a:prstGeom prst="rect">
            <a:avLst/>
          </a:prstGeom>
        </p:spPr>
        <p:txBody>
          <a:bodyPr anchor="ctr">
            <a:normAutofit/>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pic>
        <p:nvPicPr>
          <p:cNvPr id="68" name="Grafik 67">
            <a:extLst>
              <a:ext uri="{FF2B5EF4-FFF2-40B4-BE49-F238E27FC236}">
                <a16:creationId xmlns:a16="http://schemas.microsoft.com/office/drawing/2014/main" id="{77E842DD-B418-63E7-82C0-A6717B4F006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9577" b="1955"/>
          <a:stretch/>
        </p:blipFill>
        <p:spPr>
          <a:xfrm flipV="1">
            <a:off x="26139" y="11576"/>
            <a:ext cx="5156200" cy="6370729"/>
          </a:xfrm>
          <a:prstGeom prst="rect">
            <a:avLst/>
          </a:prstGeom>
        </p:spPr>
      </p:pic>
      <p:sp>
        <p:nvSpPr>
          <p:cNvPr id="2" name="Slide Number Placeholder 1">
            <a:extLst>
              <a:ext uri="{FF2B5EF4-FFF2-40B4-BE49-F238E27FC236}">
                <a16:creationId xmlns:a16="http://schemas.microsoft.com/office/drawing/2014/main" id="{5A3A94E2-230F-7597-92E1-2F98B5BB7356}"/>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5715606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2801256" y="1538513"/>
            <a:ext cx="12685486" cy="5225123"/>
          </a:xfrm>
          <a:prstGeom prst="rect">
            <a:avLst/>
          </a:prstGeom>
        </p:spPr>
        <p:txBody>
          <a:bodyPr vert="horz" lIns="91440" tIns="45720" rIns="91440" bIns="45720" rtlCol="0" anchor="b">
            <a:noAutofit/>
          </a:bodyPr>
          <a:lstStyle>
            <a:lvl1pPr algn="ctr">
              <a:defRPr sz="4800"/>
            </a:lvl1pPr>
          </a:lstStyle>
          <a:p>
            <a:r>
              <a:rPr lang="de-DE" dirty="0"/>
              <a:t>Zitat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hasCustomPrompt="1"/>
          </p:nvPr>
        </p:nvSpPr>
        <p:spPr>
          <a:xfrm>
            <a:off x="4992911" y="6961209"/>
            <a:ext cx="8302176" cy="1523732"/>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de-DE" dirty="0"/>
              <a:t>Zitierte Person hinzufügen</a:t>
            </a:r>
          </a:p>
        </p:txBody>
      </p:sp>
      <p:pic>
        <p:nvPicPr>
          <p:cNvPr id="12" name="Grafik 11">
            <a:extLst>
              <a:ext uri="{FF2B5EF4-FFF2-40B4-BE49-F238E27FC236}">
                <a16:creationId xmlns:a16="http://schemas.microsoft.com/office/drawing/2014/main" id="{AB3D968E-8DC5-46D3-B931-0711445961B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 t="27024" r="37456"/>
          <a:stretch/>
        </p:blipFill>
        <p:spPr>
          <a:xfrm flipH="1">
            <a:off x="-1" y="26635"/>
            <a:ext cx="8781139" cy="2502353"/>
          </a:xfrm>
          <a:prstGeom prst="rect">
            <a:avLst/>
          </a:prstGeom>
        </p:spPr>
      </p:pic>
      <p:pic>
        <p:nvPicPr>
          <p:cNvPr id="13" name="Grafik 12">
            <a:extLst>
              <a:ext uri="{FF2B5EF4-FFF2-40B4-BE49-F238E27FC236}">
                <a16:creationId xmlns:a16="http://schemas.microsoft.com/office/drawing/2014/main" id="{BF686A23-D4BC-44D0-B232-D4A010306F70}"/>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11818" r="37455"/>
          <a:stretch/>
        </p:blipFill>
        <p:spPr>
          <a:xfrm flipH="1">
            <a:off x="-2" y="26636"/>
            <a:ext cx="8781140" cy="3023756"/>
          </a:xfrm>
          <a:prstGeom prst="rect">
            <a:avLst/>
          </a:prstGeom>
        </p:spPr>
      </p:pic>
      <p:sp>
        <p:nvSpPr>
          <p:cNvPr id="2" name="Slide Number Placeholder 1">
            <a:extLst>
              <a:ext uri="{FF2B5EF4-FFF2-40B4-BE49-F238E27FC236}">
                <a16:creationId xmlns:a16="http://schemas.microsoft.com/office/drawing/2014/main" id="{B07083DE-B024-E098-7FFF-4E174779B199}"/>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77343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reak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175B135-0C20-48AE-8321-34F3A2E2A17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351" b="7472"/>
          <a:stretch/>
        </p:blipFill>
        <p:spPr>
          <a:xfrm>
            <a:off x="-1" y="4685730"/>
            <a:ext cx="6662057" cy="5601270"/>
          </a:xfrm>
          <a:prstGeom prst="rect">
            <a:avLst/>
          </a:prstGeom>
        </p:spPr>
      </p:pic>
      <p:sp>
        <p:nvSpPr>
          <p:cNvPr id="2" name="Titel 1">
            <a:extLst>
              <a:ext uri="{FF2B5EF4-FFF2-40B4-BE49-F238E27FC236}">
                <a16:creationId xmlns:a16="http://schemas.microsoft.com/office/drawing/2014/main" id="{4942C30A-2BC7-4F0E-A662-C64D5994D382}"/>
              </a:ext>
            </a:extLst>
          </p:cNvPr>
          <p:cNvSpPr>
            <a:spLocks noGrp="1"/>
          </p:cNvSpPr>
          <p:nvPr>
            <p:ph type="title" hasCustomPrompt="1"/>
          </p:nvPr>
        </p:nvSpPr>
        <p:spPr>
          <a:xfrm>
            <a:off x="8374744" y="4514109"/>
            <a:ext cx="8492671" cy="1370404"/>
          </a:xfrm>
          <a:prstGeom prst="rect">
            <a:avLst/>
          </a:prstGeom>
        </p:spPr>
        <p:txBody>
          <a:bodyPr anchor="b">
            <a:noAutofit/>
          </a:bodyPr>
          <a:lstStyle>
            <a:lvl1pPr algn="ctr">
              <a:defRPr sz="4800"/>
            </a:lvl1pPr>
          </a:lstStyle>
          <a:p>
            <a:r>
              <a:rPr lang="de-DE" dirty="0"/>
              <a:t>Abschnitt / Überschrift</a:t>
            </a:r>
          </a:p>
        </p:txBody>
      </p:sp>
      <p:sp>
        <p:nvSpPr>
          <p:cNvPr id="8" name="Textplatzhalter 23">
            <a:extLst>
              <a:ext uri="{FF2B5EF4-FFF2-40B4-BE49-F238E27FC236}">
                <a16:creationId xmlns:a16="http://schemas.microsoft.com/office/drawing/2014/main" id="{52336D5D-7126-4387-B08C-275E09C3DFAB}"/>
              </a:ext>
            </a:extLst>
          </p:cNvPr>
          <p:cNvSpPr>
            <a:spLocks noGrp="1"/>
          </p:cNvSpPr>
          <p:nvPr>
            <p:ph type="body" sz="quarter" idx="10" hasCustomPrompt="1"/>
          </p:nvPr>
        </p:nvSpPr>
        <p:spPr>
          <a:xfrm>
            <a:off x="8374744" y="6232857"/>
            <a:ext cx="8492671" cy="2743776"/>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a:t>Untertitel hinzufügen</a:t>
            </a:r>
          </a:p>
        </p:txBody>
      </p:sp>
      <p:cxnSp>
        <p:nvCxnSpPr>
          <p:cNvPr id="9" name="Gerader Verbinder 8">
            <a:extLst>
              <a:ext uri="{FF2B5EF4-FFF2-40B4-BE49-F238E27FC236}">
                <a16:creationId xmlns:a16="http://schemas.microsoft.com/office/drawing/2014/main" id="{3EE3484A-8D5F-43C6-8EEF-C7565389DA08}"/>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D731F5F0-1817-465E-AE63-B64BDE084A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BED9D1D4-1DBC-430A-AC47-25E7AC24F0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13" name="Grafik 12">
            <a:extLst>
              <a:ext uri="{FF2B5EF4-FFF2-40B4-BE49-F238E27FC236}">
                <a16:creationId xmlns:a16="http://schemas.microsoft.com/office/drawing/2014/main" id="{F4420C51-5BDC-4047-A693-C332A5B732E0}"/>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8639" t="2403"/>
          <a:stretch/>
        </p:blipFill>
        <p:spPr>
          <a:xfrm>
            <a:off x="-2" y="0"/>
            <a:ext cx="8232199" cy="8756938"/>
          </a:xfrm>
          <a:prstGeom prst="rect">
            <a:avLst/>
          </a:prstGeom>
        </p:spPr>
      </p:pic>
      <p:pic>
        <p:nvPicPr>
          <p:cNvPr id="3" name="Grafik 6">
            <a:extLst>
              <a:ext uri="{FF2B5EF4-FFF2-40B4-BE49-F238E27FC236}">
                <a16:creationId xmlns:a16="http://schemas.microsoft.com/office/drawing/2014/main" id="{CFF6930C-8F36-14D5-B1FF-E49667FCA09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2056216" y="3243384"/>
            <a:ext cx="1182757" cy="1159102"/>
          </a:xfrm>
          <a:prstGeom prst="rect">
            <a:avLst/>
          </a:prstGeom>
        </p:spPr>
      </p:pic>
      <p:sp>
        <p:nvSpPr>
          <p:cNvPr id="16" name="Text Placeholder 15">
            <a:extLst>
              <a:ext uri="{FF2B5EF4-FFF2-40B4-BE49-F238E27FC236}">
                <a16:creationId xmlns:a16="http://schemas.microsoft.com/office/drawing/2014/main" id="{243CA25D-5A8B-9112-C528-B626CAEF15E9}"/>
              </a:ext>
            </a:extLst>
          </p:cNvPr>
          <p:cNvSpPr>
            <a:spLocks noGrp="1"/>
          </p:cNvSpPr>
          <p:nvPr>
            <p:ph type="body" sz="quarter" idx="11" hasCustomPrompt="1"/>
          </p:nvPr>
        </p:nvSpPr>
        <p:spPr>
          <a:xfrm>
            <a:off x="12056216" y="3243385"/>
            <a:ext cx="1182757" cy="1159102"/>
          </a:xfrm>
          <a:prstGeom prst="rect">
            <a:avLst/>
          </a:prstGeom>
        </p:spPr>
        <p:txBody>
          <a:bodyPr anchor="ctr" anchorCtr="0"/>
          <a:lstStyle>
            <a:lvl1pPr marL="0" indent="0" algn="ctr">
              <a:buNone/>
              <a:defRPr sz="4400" b="1">
                <a:solidFill>
                  <a:schemeClr val="tx2"/>
                </a:solidFill>
              </a:defRPr>
            </a:lvl1pPr>
          </a:lstStyle>
          <a:p>
            <a:pPr lvl="0"/>
            <a:r>
              <a:rPr lang="en-US" dirty="0"/>
              <a:t>1</a:t>
            </a:r>
            <a:endParaRPr lang="en-DE" dirty="0"/>
          </a:p>
        </p:txBody>
      </p:sp>
      <p:sp>
        <p:nvSpPr>
          <p:cNvPr id="4" name="Slide Number Placeholder 1">
            <a:extLst>
              <a:ext uri="{FF2B5EF4-FFF2-40B4-BE49-F238E27FC236}">
                <a16:creationId xmlns:a16="http://schemas.microsoft.com/office/drawing/2014/main" id="{F2AD13DA-0938-C02F-D9D3-557372D9E9D3}"/>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8657446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reak 2">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B7BCB30-493B-4F5B-A1FF-A34974528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36" t="11780" r="4948"/>
          <a:stretch/>
        </p:blipFill>
        <p:spPr>
          <a:xfrm flipH="1">
            <a:off x="0" y="0"/>
            <a:ext cx="18288000" cy="2997881"/>
          </a:xfrm>
          <a:prstGeom prst="rect">
            <a:avLst/>
          </a:prstGeom>
        </p:spPr>
      </p:pic>
      <p:cxnSp>
        <p:nvCxnSpPr>
          <p:cNvPr id="9" name="Gerader Verbinder 8">
            <a:extLst>
              <a:ext uri="{FF2B5EF4-FFF2-40B4-BE49-F238E27FC236}">
                <a16:creationId xmlns:a16="http://schemas.microsoft.com/office/drawing/2014/main" id="{3EE3484A-8D5F-43C6-8EEF-C7565389DA08}"/>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D731F5F0-1817-465E-AE63-B64BDE084A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BED9D1D4-1DBC-430A-AC47-25E7AC24F0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3" name="Grafik 2">
            <a:extLst>
              <a:ext uri="{FF2B5EF4-FFF2-40B4-BE49-F238E27FC236}">
                <a16:creationId xmlns:a16="http://schemas.microsoft.com/office/drawing/2014/main" id="{1AF706F6-BC90-498D-9D75-4F674A9BAE74}"/>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688" t="9451" r="5195"/>
          <a:stretch/>
        </p:blipFill>
        <p:spPr>
          <a:xfrm>
            <a:off x="0" y="0"/>
            <a:ext cx="18288000" cy="3077017"/>
          </a:xfrm>
          <a:prstGeom prst="rect">
            <a:avLst/>
          </a:prstGeom>
        </p:spPr>
      </p:pic>
      <p:sp>
        <p:nvSpPr>
          <p:cNvPr id="15" name="Titel 1">
            <a:extLst>
              <a:ext uri="{FF2B5EF4-FFF2-40B4-BE49-F238E27FC236}">
                <a16:creationId xmlns:a16="http://schemas.microsoft.com/office/drawing/2014/main" id="{90F8052C-9742-482B-9D09-CBD0CAA4B59E}"/>
              </a:ext>
            </a:extLst>
          </p:cNvPr>
          <p:cNvSpPr>
            <a:spLocks noGrp="1"/>
          </p:cNvSpPr>
          <p:nvPr>
            <p:ph type="title" hasCustomPrompt="1"/>
          </p:nvPr>
        </p:nvSpPr>
        <p:spPr>
          <a:xfrm>
            <a:off x="3222170" y="5434316"/>
            <a:ext cx="11843660" cy="1370404"/>
          </a:xfrm>
          <a:prstGeom prst="rect">
            <a:avLst/>
          </a:prstGeom>
        </p:spPr>
        <p:txBody>
          <a:bodyPr anchor="b">
            <a:noAutofit/>
          </a:bodyPr>
          <a:lstStyle>
            <a:lvl1pPr marL="0" indent="0" algn="ctr">
              <a:buFont typeface="Arial" panose="020B0604020202020204" pitchFamily="34" charset="0"/>
              <a:buNone/>
              <a:defRPr sz="4800"/>
            </a:lvl1pPr>
          </a:lstStyle>
          <a:p>
            <a:r>
              <a:rPr lang="de-DE" dirty="0"/>
              <a:t>Abschnitt / Überschrift</a:t>
            </a:r>
          </a:p>
        </p:txBody>
      </p:sp>
      <p:sp>
        <p:nvSpPr>
          <p:cNvPr id="16" name="Textplatzhalter 23">
            <a:extLst>
              <a:ext uri="{FF2B5EF4-FFF2-40B4-BE49-F238E27FC236}">
                <a16:creationId xmlns:a16="http://schemas.microsoft.com/office/drawing/2014/main" id="{F9585B19-92B4-4B01-8482-86C54506DF7B}"/>
              </a:ext>
            </a:extLst>
          </p:cNvPr>
          <p:cNvSpPr>
            <a:spLocks noGrp="1"/>
          </p:cNvSpPr>
          <p:nvPr>
            <p:ph type="body" sz="quarter" idx="10" hasCustomPrompt="1"/>
          </p:nvPr>
        </p:nvSpPr>
        <p:spPr>
          <a:xfrm>
            <a:off x="3222170" y="7153064"/>
            <a:ext cx="11843660" cy="2121563"/>
          </a:xfrm>
          <a:prstGeom prst="rect">
            <a:avLst/>
          </a:prstGeom>
        </p:spPr>
        <p:txBody>
          <a:bodyPr/>
          <a:lstStyle>
            <a:lvl1pPr marL="0" indent="0" algn="ctr">
              <a:buFont typeface="Arial" panose="020B0604020202020204" pitchFamily="34" charset="0"/>
              <a:buNone/>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de-DE" dirty="0"/>
              <a:t>Untertitel hinzufügen</a:t>
            </a:r>
          </a:p>
        </p:txBody>
      </p:sp>
      <p:pic>
        <p:nvPicPr>
          <p:cNvPr id="2" name="Grafik 6">
            <a:extLst>
              <a:ext uri="{FF2B5EF4-FFF2-40B4-BE49-F238E27FC236}">
                <a16:creationId xmlns:a16="http://schemas.microsoft.com/office/drawing/2014/main" id="{144B6169-1ADF-6470-8315-76C56825377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552621" y="4226113"/>
            <a:ext cx="1182757" cy="1159102"/>
          </a:xfrm>
          <a:prstGeom prst="rect">
            <a:avLst/>
          </a:prstGeom>
        </p:spPr>
      </p:pic>
      <p:sp>
        <p:nvSpPr>
          <p:cNvPr id="4" name="Text Placeholder 15">
            <a:extLst>
              <a:ext uri="{FF2B5EF4-FFF2-40B4-BE49-F238E27FC236}">
                <a16:creationId xmlns:a16="http://schemas.microsoft.com/office/drawing/2014/main" id="{812F60C7-F29A-54CC-4541-52EBED876690}"/>
              </a:ext>
            </a:extLst>
          </p:cNvPr>
          <p:cNvSpPr>
            <a:spLocks noGrp="1"/>
          </p:cNvSpPr>
          <p:nvPr>
            <p:ph type="body" sz="quarter" idx="11" hasCustomPrompt="1"/>
          </p:nvPr>
        </p:nvSpPr>
        <p:spPr>
          <a:xfrm>
            <a:off x="8552621" y="4226114"/>
            <a:ext cx="1182757" cy="1159102"/>
          </a:xfrm>
          <a:prstGeom prst="rect">
            <a:avLst/>
          </a:prstGeom>
        </p:spPr>
        <p:txBody>
          <a:bodyPr anchor="ctr" anchorCtr="0"/>
          <a:lstStyle>
            <a:lvl1pPr marL="0" indent="0" algn="ctr">
              <a:buNone/>
              <a:defRPr sz="4400" b="1">
                <a:solidFill>
                  <a:schemeClr val="tx2"/>
                </a:solidFill>
              </a:defRPr>
            </a:lvl1pPr>
          </a:lstStyle>
          <a:p>
            <a:pPr lvl="0"/>
            <a:r>
              <a:rPr lang="en-US" dirty="0"/>
              <a:t>1</a:t>
            </a:r>
            <a:endParaRPr lang="en-DE" dirty="0"/>
          </a:p>
        </p:txBody>
      </p:sp>
      <p:sp>
        <p:nvSpPr>
          <p:cNvPr id="5" name="Slide Number Placeholder 1">
            <a:extLst>
              <a:ext uri="{FF2B5EF4-FFF2-40B4-BE49-F238E27FC236}">
                <a16:creationId xmlns:a16="http://schemas.microsoft.com/office/drawing/2014/main" id="{49F50D4F-D3A9-8F2F-E196-B33EEC36B65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7245337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andort">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989356F-AB25-42EE-89EF-3EA5A5FE9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flipV="1">
            <a:off x="9143999" y="0"/>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1" y="748105"/>
            <a:ext cx="7653229"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765323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Slide Number Placeholder 1">
            <a:extLst>
              <a:ext uri="{FF2B5EF4-FFF2-40B4-BE49-F238E27FC236}">
                <a16:creationId xmlns:a16="http://schemas.microsoft.com/office/drawing/2014/main" id="{4D9A3D69-D3B1-D02D-E750-CF3677596CAF}"/>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295540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Bild 2">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67E0D595-DD8D-4616-935B-8A69D86FD814}"/>
              </a:ext>
            </a:extLst>
          </p:cNvPr>
          <p:cNvCxnSpPr>
            <a:cxnSpLocks/>
          </p:cNvCxnSpPr>
          <p:nvPr userDrawn="1"/>
        </p:nvCxnSpPr>
        <p:spPr>
          <a:xfrm>
            <a:off x="2787878" y="9815741"/>
            <a:ext cx="635612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40790"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21" name="Titelplatzhalter 1">
            <a:extLst>
              <a:ext uri="{FF2B5EF4-FFF2-40B4-BE49-F238E27FC236}">
                <a16:creationId xmlns:a16="http://schemas.microsoft.com/office/drawing/2014/main" id="{BBC5A074-B1CA-4EED-9B3A-187769338664}"/>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365375"/>
            <a:ext cx="821690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5DA082FB-EB1E-44BA-925C-8EAE2285A9F9}"/>
              </a:ext>
            </a:extLst>
          </p:cNvPr>
          <p:cNvSpPr/>
          <p:nvPr userDrawn="1"/>
        </p:nvSpPr>
        <p:spPr>
          <a:xfrm>
            <a:off x="9342835" y="0"/>
            <a:ext cx="8945166"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9342835" y="0"/>
            <a:ext cx="8945165" cy="10287000"/>
          </a:xfrm>
          <a:prstGeom prst="rect">
            <a:avLst/>
          </a:prstGeom>
        </p:spPr>
        <p:txBody>
          <a:bodyPr/>
          <a:lstStyle/>
          <a:p>
            <a:endParaRPr lang="de-DE"/>
          </a:p>
        </p:txBody>
      </p:sp>
      <p:sp>
        <p:nvSpPr>
          <p:cNvPr id="2" name="Slide Number Placeholder 1">
            <a:extLst>
              <a:ext uri="{FF2B5EF4-FFF2-40B4-BE49-F238E27FC236}">
                <a16:creationId xmlns:a16="http://schemas.microsoft.com/office/drawing/2014/main" id="{594957A9-0294-4EBD-376F-A98768C1DE72}"/>
              </a:ext>
            </a:extLst>
          </p:cNvPr>
          <p:cNvSpPr txBox="1">
            <a:spLocks/>
          </p:cNvSpPr>
          <p:nvPr userDrawn="1"/>
        </p:nvSpPr>
        <p:spPr>
          <a:xfrm>
            <a:off x="8740789"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8948469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Bild 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DA082FB-EB1E-44BA-925C-8EAE2285A9F9}"/>
              </a:ext>
            </a:extLst>
          </p:cNvPr>
          <p:cNvSpPr/>
          <p:nvPr userDrawn="1"/>
        </p:nvSpPr>
        <p:spPr>
          <a:xfrm>
            <a:off x="1" y="0"/>
            <a:ext cx="18288000" cy="7509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28D90C8-C713-4C18-9C86-92450C6BA641}"/>
              </a:ext>
            </a:extLst>
          </p:cNvPr>
          <p:cNvSpPr>
            <a:spLocks noGrp="1"/>
          </p:cNvSpPr>
          <p:nvPr>
            <p:ph type="pic" sz="quarter" idx="11"/>
          </p:nvPr>
        </p:nvSpPr>
        <p:spPr>
          <a:xfrm>
            <a:off x="1" y="0"/>
            <a:ext cx="18287999" cy="7509160"/>
          </a:xfrm>
          <a:prstGeom prst="rect">
            <a:avLst/>
          </a:prstGeom>
        </p:spPr>
        <p:txBody>
          <a:bodyPr/>
          <a:lstStyle/>
          <a:p>
            <a:endParaRPr lang="de-DE" dirty="0"/>
          </a:p>
        </p:txBody>
      </p:sp>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17" name="Textplatzhalter 23">
            <a:extLst>
              <a:ext uri="{FF2B5EF4-FFF2-40B4-BE49-F238E27FC236}">
                <a16:creationId xmlns:a16="http://schemas.microsoft.com/office/drawing/2014/main" id="{D98384AF-4C4F-44EB-AA0F-51366FDFFB36}"/>
              </a:ext>
            </a:extLst>
          </p:cNvPr>
          <p:cNvSpPr>
            <a:spLocks noGrp="1"/>
          </p:cNvSpPr>
          <p:nvPr>
            <p:ph type="body" sz="quarter" idx="10" hasCustomPrompt="1"/>
          </p:nvPr>
        </p:nvSpPr>
        <p:spPr>
          <a:xfrm>
            <a:off x="927099" y="7813965"/>
            <a:ext cx="16433799" cy="1417307"/>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Untertitel hinzufügen</a:t>
            </a:r>
          </a:p>
        </p:txBody>
      </p:sp>
      <p:sp>
        <p:nvSpPr>
          <p:cNvPr id="6" name="Textplatzhalter 23">
            <a:extLst>
              <a:ext uri="{FF2B5EF4-FFF2-40B4-BE49-F238E27FC236}">
                <a16:creationId xmlns:a16="http://schemas.microsoft.com/office/drawing/2014/main" id="{69998211-8BF3-8EBD-BA10-61FD58EF3E06}"/>
              </a:ext>
            </a:extLst>
          </p:cNvPr>
          <p:cNvSpPr>
            <a:spLocks noGrp="1"/>
          </p:cNvSpPr>
          <p:nvPr>
            <p:ph type="body" sz="quarter" idx="13" hasCustomPrompt="1"/>
          </p:nvPr>
        </p:nvSpPr>
        <p:spPr>
          <a:xfrm>
            <a:off x="927099" y="748104"/>
            <a:ext cx="8104090" cy="1345457"/>
          </a:xfrm>
          <a:prstGeom prst="rect">
            <a:avLst/>
          </a:prstGeom>
        </p:spPr>
        <p:txBody>
          <a:bodyPr anchor="ctr">
            <a:noAutofit/>
          </a:bodyPr>
          <a:lstStyle>
            <a:lvl1pPr marL="0" indent="0" algn="l">
              <a:buNone/>
              <a:defRPr sz="4400" b="1">
                <a:latin typeface="+mj-lt"/>
              </a:defRPr>
            </a:lvl1pPr>
          </a:lstStyle>
          <a:p>
            <a:pPr lvl="0"/>
            <a:r>
              <a:rPr lang="de-DE" dirty="0"/>
              <a:t>Folientitel hinzufügen</a:t>
            </a:r>
          </a:p>
        </p:txBody>
      </p:sp>
      <p:sp>
        <p:nvSpPr>
          <p:cNvPr id="2" name="Slide Number Placeholder 1">
            <a:extLst>
              <a:ext uri="{FF2B5EF4-FFF2-40B4-BE49-F238E27FC236}">
                <a16:creationId xmlns:a16="http://schemas.microsoft.com/office/drawing/2014/main" id="{600F21CE-B832-B554-FD5B-9A3032901B9B}"/>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41819841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545782" y="1365523"/>
            <a:ext cx="7710215" cy="7556012"/>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821690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545781" y="1365494"/>
            <a:ext cx="7710215" cy="7556012"/>
          </a:xfrm>
          <a:prstGeom prst="snip2DiagRect">
            <a:avLst/>
          </a:prstGeom>
        </p:spPr>
        <p:txBody>
          <a:bodyPr/>
          <a:lstStyle/>
          <a:p>
            <a:endParaRPr lang="de-DE"/>
          </a:p>
        </p:txBody>
      </p:sp>
      <p:sp>
        <p:nvSpPr>
          <p:cNvPr id="2" name="Slide Number Placeholder 1">
            <a:extLst>
              <a:ext uri="{FF2B5EF4-FFF2-40B4-BE49-F238E27FC236}">
                <a16:creationId xmlns:a16="http://schemas.microsoft.com/office/drawing/2014/main" id="{1B5D8874-1E0B-6BE5-ABB3-10B9B48D702F}"/>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1404521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Bild 5">
    <p:spTree>
      <p:nvGrpSpPr>
        <p:cNvPr id="1" name=""/>
        <p:cNvGrpSpPr/>
        <p:nvPr/>
      </p:nvGrpSpPr>
      <p:grpSpPr>
        <a:xfrm>
          <a:off x="0" y="0"/>
          <a:ext cx="0" cy="0"/>
          <a:chOff x="0" y="0"/>
          <a:chExt cx="0" cy="0"/>
        </a:xfrm>
      </p:grpSpPr>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461316" y="748134"/>
            <a:ext cx="5794681" cy="5678788"/>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9970542"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9970542"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11461315" y="748105"/>
            <a:ext cx="5794681" cy="5678788"/>
          </a:xfrm>
          <a:prstGeom prst="snip2DiagRect">
            <a:avLst/>
          </a:prstGeom>
        </p:spPr>
        <p:txBody>
          <a:bodyPr/>
          <a:lstStyle/>
          <a:p>
            <a:endParaRPr lang="de-DE"/>
          </a:p>
        </p:txBody>
      </p:sp>
      <p:sp>
        <p:nvSpPr>
          <p:cNvPr id="16" name="Textplatzhalter 23">
            <a:extLst>
              <a:ext uri="{FF2B5EF4-FFF2-40B4-BE49-F238E27FC236}">
                <a16:creationId xmlns:a16="http://schemas.microsoft.com/office/drawing/2014/main" id="{BBD519EB-3413-4780-878A-C0E275815A62}"/>
              </a:ext>
            </a:extLst>
          </p:cNvPr>
          <p:cNvSpPr>
            <a:spLocks noGrp="1"/>
          </p:cNvSpPr>
          <p:nvPr>
            <p:ph type="body" sz="quarter" idx="12"/>
          </p:nvPr>
        </p:nvSpPr>
        <p:spPr>
          <a:xfrm>
            <a:off x="11461315" y="6914369"/>
            <a:ext cx="5794681" cy="23168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Slide Number Placeholder 1">
            <a:extLst>
              <a:ext uri="{FF2B5EF4-FFF2-40B4-BE49-F238E27FC236}">
                <a16:creationId xmlns:a16="http://schemas.microsoft.com/office/drawing/2014/main" id="{8F9913CB-6CAD-BE29-15B5-7C5BB5740F20}"/>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52545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grafik 3">
    <p:spTree>
      <p:nvGrpSpPr>
        <p:cNvPr id="1" name=""/>
        <p:cNvGrpSpPr/>
        <p:nvPr/>
      </p:nvGrpSpPr>
      <p:grpSpPr>
        <a:xfrm>
          <a:off x="0" y="0"/>
          <a:ext cx="0" cy="0"/>
          <a:chOff x="0" y="0"/>
          <a:chExt cx="0" cy="0"/>
        </a:xfrm>
      </p:grpSpPr>
      <p:cxnSp>
        <p:nvCxnSpPr>
          <p:cNvPr id="39" name="Gerader Verbinder 38">
            <a:extLst>
              <a:ext uri="{FF2B5EF4-FFF2-40B4-BE49-F238E27FC236}">
                <a16:creationId xmlns:a16="http://schemas.microsoft.com/office/drawing/2014/main" id="{3908AD39-7188-1AC5-24D1-35E2FA002716}"/>
              </a:ext>
            </a:extLst>
          </p:cNvPr>
          <p:cNvCxnSpPr>
            <a:cxnSpLocks/>
            <a:endCxn id="4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88E86160-6B6C-F7DA-21CF-550C4D2A01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41" name="Grafik 40">
            <a:extLst>
              <a:ext uri="{FF2B5EF4-FFF2-40B4-BE49-F238E27FC236}">
                <a16:creationId xmlns:a16="http://schemas.microsoft.com/office/drawing/2014/main" id="{98E4FF2D-5ACC-8015-2558-7402A5042D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42" name="Titelplatzhalter 1">
            <a:extLst>
              <a:ext uri="{FF2B5EF4-FFF2-40B4-BE49-F238E27FC236}">
                <a16:creationId xmlns:a16="http://schemas.microsoft.com/office/drawing/2014/main" id="{93FFE393-5FCF-8C35-F130-FF8F1B4DC042}"/>
              </a:ext>
            </a:extLst>
          </p:cNvPr>
          <p:cNvSpPr>
            <a:spLocks noGrp="1"/>
          </p:cNvSpPr>
          <p:nvPr>
            <p:ph type="title" hasCustomPrompt="1"/>
          </p:nvPr>
        </p:nvSpPr>
        <p:spPr>
          <a:xfrm>
            <a:off x="927101" y="748105"/>
            <a:ext cx="16433799" cy="1345463"/>
          </a:xfrm>
          <a:prstGeom prst="rect">
            <a:avLst/>
          </a:prstGeom>
        </p:spPr>
        <p:txBody>
          <a:bodyPr vert="horz" lIns="91440" tIns="45720" rIns="91440" bIns="45720" rtlCol="0" anchor="ctr">
            <a:noAutofit/>
          </a:bodyPr>
          <a:lstStyle>
            <a:lvl1pPr algn="ctr">
              <a:defRPr/>
            </a:lvl1pPr>
          </a:lstStyle>
          <a:p>
            <a:r>
              <a:rPr lang="de-DE" dirty="0"/>
              <a:t>Folientitel hinzufügen</a:t>
            </a:r>
          </a:p>
        </p:txBody>
      </p:sp>
      <p:sp>
        <p:nvSpPr>
          <p:cNvPr id="45" name="Rechteck: diagonal liegende Ecken abgeschnitten 44">
            <a:extLst>
              <a:ext uri="{FF2B5EF4-FFF2-40B4-BE49-F238E27FC236}">
                <a16:creationId xmlns:a16="http://schemas.microsoft.com/office/drawing/2014/main" id="{07A12036-1FE8-E46E-FC90-54E71C3D1839}"/>
              </a:ext>
            </a:extLst>
          </p:cNvPr>
          <p:cNvSpPr/>
          <p:nvPr userDrawn="1"/>
        </p:nvSpPr>
        <p:spPr>
          <a:xfrm>
            <a:off x="7670800" y="2570002"/>
            <a:ext cx="2946400" cy="1652166"/>
          </a:xfrm>
          <a:prstGeom prst="snip2Diag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46" name="Textplatzhalter 23">
            <a:extLst>
              <a:ext uri="{FF2B5EF4-FFF2-40B4-BE49-F238E27FC236}">
                <a16:creationId xmlns:a16="http://schemas.microsoft.com/office/drawing/2014/main" id="{17283A36-E7BA-82B7-F2C2-7C6AA25FC350}"/>
              </a:ext>
            </a:extLst>
          </p:cNvPr>
          <p:cNvSpPr>
            <a:spLocks noGrp="1"/>
          </p:cNvSpPr>
          <p:nvPr>
            <p:ph type="body" sz="quarter" idx="11" hasCustomPrompt="1"/>
          </p:nvPr>
        </p:nvSpPr>
        <p:spPr>
          <a:xfrm>
            <a:off x="6324600" y="5333925"/>
            <a:ext cx="5638800" cy="1652165"/>
          </a:xfrm>
          <a:prstGeom prst="rect">
            <a:avLst/>
          </a:prstGeom>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Mastertextformat bearbeiten</a:t>
            </a:r>
          </a:p>
        </p:txBody>
      </p:sp>
      <p:sp>
        <p:nvSpPr>
          <p:cNvPr id="47" name="Rechteck: diagonal liegende Ecken abgeschnitten 46">
            <a:extLst>
              <a:ext uri="{FF2B5EF4-FFF2-40B4-BE49-F238E27FC236}">
                <a16:creationId xmlns:a16="http://schemas.microsoft.com/office/drawing/2014/main" id="{9AB1E728-7446-6AE2-BE9F-5C75492B2EB2}"/>
              </a:ext>
            </a:extLst>
          </p:cNvPr>
          <p:cNvSpPr/>
          <p:nvPr userDrawn="1"/>
        </p:nvSpPr>
        <p:spPr>
          <a:xfrm>
            <a:off x="6324600" y="5333925"/>
            <a:ext cx="5638800" cy="1652166"/>
          </a:xfrm>
          <a:prstGeom prst="snip2Diag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diagonal liegende Ecken abgeschnitten 48">
            <a:extLst>
              <a:ext uri="{FF2B5EF4-FFF2-40B4-BE49-F238E27FC236}">
                <a16:creationId xmlns:a16="http://schemas.microsoft.com/office/drawing/2014/main" id="{AA118EF6-5CC9-71A1-2F9A-34DC7F4A8AC1}"/>
              </a:ext>
            </a:extLst>
          </p:cNvPr>
          <p:cNvSpPr/>
          <p:nvPr userDrawn="1"/>
        </p:nvSpPr>
        <p:spPr>
          <a:xfrm>
            <a:off x="2589044" y="7436279"/>
            <a:ext cx="2946400" cy="1652166"/>
          </a:xfrm>
          <a:prstGeom prst="snip2Diag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diagonal liegende Ecken abgeschnitten 49">
            <a:extLst>
              <a:ext uri="{FF2B5EF4-FFF2-40B4-BE49-F238E27FC236}">
                <a16:creationId xmlns:a16="http://schemas.microsoft.com/office/drawing/2014/main" id="{78268F13-A274-EE53-6948-AE1E3D08944B}"/>
              </a:ext>
            </a:extLst>
          </p:cNvPr>
          <p:cNvSpPr/>
          <p:nvPr userDrawn="1"/>
        </p:nvSpPr>
        <p:spPr>
          <a:xfrm>
            <a:off x="12752556" y="7436279"/>
            <a:ext cx="2946400" cy="1652166"/>
          </a:xfrm>
          <a:prstGeom prst="snip2Diag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2" name="Gerader Verbinder 51">
            <a:extLst>
              <a:ext uri="{FF2B5EF4-FFF2-40B4-BE49-F238E27FC236}">
                <a16:creationId xmlns:a16="http://schemas.microsoft.com/office/drawing/2014/main" id="{44759E77-CE94-4D95-8A90-C12866A673C1}"/>
              </a:ext>
            </a:extLst>
          </p:cNvPr>
          <p:cNvCxnSpPr>
            <a:cxnSpLocks/>
          </p:cNvCxnSpPr>
          <p:nvPr userDrawn="1"/>
        </p:nvCxnSpPr>
        <p:spPr>
          <a:xfrm>
            <a:off x="12351544" y="6171914"/>
            <a:ext cx="18813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03E5326-566A-34DD-7434-8276784CF20D}"/>
              </a:ext>
            </a:extLst>
          </p:cNvPr>
          <p:cNvCxnSpPr>
            <a:cxnSpLocks/>
          </p:cNvCxnSpPr>
          <p:nvPr userDrawn="1"/>
        </p:nvCxnSpPr>
        <p:spPr>
          <a:xfrm flipV="1">
            <a:off x="14217650" y="6160007"/>
            <a:ext cx="0" cy="9138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A995F104-AF77-8899-D7F0-F783DCCBA041}"/>
              </a:ext>
            </a:extLst>
          </p:cNvPr>
          <p:cNvCxnSpPr>
            <a:cxnSpLocks/>
          </p:cNvCxnSpPr>
          <p:nvPr userDrawn="1"/>
        </p:nvCxnSpPr>
        <p:spPr>
          <a:xfrm flipH="1">
            <a:off x="4024880" y="6160007"/>
            <a:ext cx="18813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F054B2E3-A64A-2967-7512-F8A747C4F103}"/>
              </a:ext>
            </a:extLst>
          </p:cNvPr>
          <p:cNvCxnSpPr>
            <a:cxnSpLocks/>
          </p:cNvCxnSpPr>
          <p:nvPr userDrawn="1"/>
        </p:nvCxnSpPr>
        <p:spPr>
          <a:xfrm flipH="1" flipV="1">
            <a:off x="4040076" y="6148099"/>
            <a:ext cx="0" cy="9138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34B3AF82-5EFD-AFB6-1BFC-830A2B0AE612}"/>
              </a:ext>
            </a:extLst>
          </p:cNvPr>
          <p:cNvCxnSpPr>
            <a:cxnSpLocks/>
          </p:cNvCxnSpPr>
          <p:nvPr userDrawn="1"/>
        </p:nvCxnSpPr>
        <p:spPr>
          <a:xfrm flipV="1">
            <a:off x="9144000" y="4457700"/>
            <a:ext cx="0" cy="5905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5" name="Textplatzhalter 64">
            <a:extLst>
              <a:ext uri="{FF2B5EF4-FFF2-40B4-BE49-F238E27FC236}">
                <a16:creationId xmlns:a16="http://schemas.microsoft.com/office/drawing/2014/main" id="{EEA5743F-E2A3-21CF-BA7F-5E5EADCD5B62}"/>
              </a:ext>
            </a:extLst>
          </p:cNvPr>
          <p:cNvSpPr>
            <a:spLocks noGrp="1"/>
          </p:cNvSpPr>
          <p:nvPr>
            <p:ph type="body" sz="quarter" idx="12" hasCustomPrompt="1"/>
          </p:nvPr>
        </p:nvSpPr>
        <p:spPr>
          <a:xfrm>
            <a:off x="7670800" y="2570163"/>
            <a:ext cx="2946400" cy="1652587"/>
          </a:xfrm>
          <a:prstGeom prst="rect">
            <a:avLst/>
          </a:prstGeom>
        </p:spPr>
        <p:txBody>
          <a:bodyPr anchor="ctr">
            <a:normAutofit/>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6" name="Textplatzhalter 64">
            <a:extLst>
              <a:ext uri="{FF2B5EF4-FFF2-40B4-BE49-F238E27FC236}">
                <a16:creationId xmlns:a16="http://schemas.microsoft.com/office/drawing/2014/main" id="{5BEBAE2E-342F-90E5-5515-D73716640C32}"/>
              </a:ext>
            </a:extLst>
          </p:cNvPr>
          <p:cNvSpPr>
            <a:spLocks noGrp="1"/>
          </p:cNvSpPr>
          <p:nvPr>
            <p:ph type="body" sz="quarter" idx="13" hasCustomPrompt="1"/>
          </p:nvPr>
        </p:nvSpPr>
        <p:spPr>
          <a:xfrm>
            <a:off x="2589044" y="7436279"/>
            <a:ext cx="2946400" cy="1652587"/>
          </a:xfrm>
          <a:prstGeom prst="rect">
            <a:avLst/>
          </a:prstGeom>
        </p:spPr>
        <p:txBody>
          <a:bodyPr anchor="ctr">
            <a:normAutofit/>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sp>
        <p:nvSpPr>
          <p:cNvPr id="67" name="Textplatzhalter 64">
            <a:extLst>
              <a:ext uri="{FF2B5EF4-FFF2-40B4-BE49-F238E27FC236}">
                <a16:creationId xmlns:a16="http://schemas.microsoft.com/office/drawing/2014/main" id="{3733BE57-3DBB-C4A4-F97D-6E5187BDBA47}"/>
              </a:ext>
            </a:extLst>
          </p:cNvPr>
          <p:cNvSpPr>
            <a:spLocks noGrp="1"/>
          </p:cNvSpPr>
          <p:nvPr>
            <p:ph type="body" sz="quarter" idx="14" hasCustomPrompt="1"/>
          </p:nvPr>
        </p:nvSpPr>
        <p:spPr>
          <a:xfrm>
            <a:off x="12759700" y="7436279"/>
            <a:ext cx="2946400" cy="1652587"/>
          </a:xfrm>
          <a:prstGeom prst="rect">
            <a:avLst/>
          </a:prstGeom>
        </p:spPr>
        <p:txBody>
          <a:bodyPr anchor="ctr">
            <a:normAutofit/>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de-DE" dirty="0"/>
              <a:t>Mastertextformat bearbeiten</a:t>
            </a:r>
          </a:p>
        </p:txBody>
      </p:sp>
      <p:pic>
        <p:nvPicPr>
          <p:cNvPr id="68" name="Grafik 67">
            <a:extLst>
              <a:ext uri="{FF2B5EF4-FFF2-40B4-BE49-F238E27FC236}">
                <a16:creationId xmlns:a16="http://schemas.microsoft.com/office/drawing/2014/main" id="{77E842DD-B418-63E7-82C0-A6717B4F006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9577" b="1955"/>
          <a:stretch/>
        </p:blipFill>
        <p:spPr>
          <a:xfrm flipV="1">
            <a:off x="26139" y="11576"/>
            <a:ext cx="5156200" cy="6370729"/>
          </a:xfrm>
          <a:prstGeom prst="rect">
            <a:avLst/>
          </a:prstGeom>
        </p:spPr>
      </p:pic>
      <p:sp>
        <p:nvSpPr>
          <p:cNvPr id="2" name="Slide Number Placeholder 1">
            <a:extLst>
              <a:ext uri="{FF2B5EF4-FFF2-40B4-BE49-F238E27FC236}">
                <a16:creationId xmlns:a16="http://schemas.microsoft.com/office/drawing/2014/main" id="{C553EC67-5B23-55DA-9B7F-B4DF50E4F23A}"/>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1740719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D5B5D69-4D1D-5059-B052-34119477C286}"/>
              </a:ext>
            </a:extLst>
          </p:cNvPr>
          <p:cNvSpPr/>
          <p:nvPr userDrawn="1"/>
        </p:nvSpPr>
        <p:spPr>
          <a:xfrm>
            <a:off x="1836807" y="2585329"/>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 name="Titel 1">
            <a:extLst>
              <a:ext uri="{FF2B5EF4-FFF2-40B4-BE49-F238E27FC236}">
                <a16:creationId xmlns:a16="http://schemas.microsoft.com/office/drawing/2014/main" id="{5E97EBE4-0A9E-0F05-8774-DF10B6E61952}"/>
              </a:ext>
            </a:extLst>
          </p:cNvPr>
          <p:cNvSpPr>
            <a:spLocks noGrp="1"/>
          </p:cNvSpPr>
          <p:nvPr>
            <p:ph type="title" hasCustomPrompt="1"/>
          </p:nvPr>
        </p:nvSpPr>
        <p:spPr>
          <a:xfrm>
            <a:off x="927099" y="760452"/>
            <a:ext cx="16007212" cy="1345457"/>
          </a:xfrm>
          <a:prstGeom prst="rect">
            <a:avLst/>
          </a:prstGeom>
        </p:spPr>
        <p:txBody>
          <a:bodyPr anchor="ctr"/>
          <a:lstStyle>
            <a:lvl1pPr algn="ctr">
              <a:defRPr/>
            </a:lvl1pPr>
          </a:lstStyle>
          <a:p>
            <a:r>
              <a:rPr lang="de-DE" dirty="0"/>
              <a:t>Folientitel hinzufügen</a:t>
            </a:r>
          </a:p>
        </p:txBody>
      </p:sp>
      <p:sp>
        <p:nvSpPr>
          <p:cNvPr id="3" name="Textplatzhalter 23">
            <a:extLst>
              <a:ext uri="{FF2B5EF4-FFF2-40B4-BE49-F238E27FC236}">
                <a16:creationId xmlns:a16="http://schemas.microsoft.com/office/drawing/2014/main" id="{D5844C17-9FFA-CEF7-E56F-3B42AC54B007}"/>
              </a:ext>
            </a:extLst>
          </p:cNvPr>
          <p:cNvSpPr>
            <a:spLocks noGrp="1"/>
          </p:cNvSpPr>
          <p:nvPr>
            <p:ph type="body" sz="quarter" idx="10" hasCustomPrompt="1"/>
          </p:nvPr>
        </p:nvSpPr>
        <p:spPr>
          <a:xfrm>
            <a:off x="1371600" y="7318704"/>
            <a:ext cx="4264928" cy="150654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Untertitel hinzufügen</a:t>
            </a:r>
          </a:p>
        </p:txBody>
      </p:sp>
      <p:sp>
        <p:nvSpPr>
          <p:cNvPr id="4" name="Textplatzhalter 23">
            <a:extLst>
              <a:ext uri="{FF2B5EF4-FFF2-40B4-BE49-F238E27FC236}">
                <a16:creationId xmlns:a16="http://schemas.microsoft.com/office/drawing/2014/main" id="{5DD9E80A-C0E8-7F8D-4D6A-167D2F7A312A}"/>
              </a:ext>
            </a:extLst>
          </p:cNvPr>
          <p:cNvSpPr>
            <a:spLocks noGrp="1"/>
          </p:cNvSpPr>
          <p:nvPr>
            <p:ph type="body" sz="quarter" idx="11" hasCustomPrompt="1"/>
          </p:nvPr>
        </p:nvSpPr>
        <p:spPr>
          <a:xfrm>
            <a:off x="6931477" y="7318704"/>
            <a:ext cx="4264928" cy="150654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Untertitel hinzufügen</a:t>
            </a:r>
          </a:p>
        </p:txBody>
      </p:sp>
      <p:sp>
        <p:nvSpPr>
          <p:cNvPr id="5" name="Textplatzhalter 23">
            <a:extLst>
              <a:ext uri="{FF2B5EF4-FFF2-40B4-BE49-F238E27FC236}">
                <a16:creationId xmlns:a16="http://schemas.microsoft.com/office/drawing/2014/main" id="{38A2EC69-A6C5-F69B-F2AA-AFCDC6264639}"/>
              </a:ext>
            </a:extLst>
          </p:cNvPr>
          <p:cNvSpPr>
            <a:spLocks noGrp="1"/>
          </p:cNvSpPr>
          <p:nvPr>
            <p:ph type="body" sz="quarter" idx="12" hasCustomPrompt="1"/>
          </p:nvPr>
        </p:nvSpPr>
        <p:spPr>
          <a:xfrm>
            <a:off x="12491355" y="7264928"/>
            <a:ext cx="4264928" cy="150654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de-DE" dirty="0"/>
              <a:t>Untertitel hinzufügen</a:t>
            </a:r>
          </a:p>
        </p:txBody>
      </p:sp>
      <p:sp>
        <p:nvSpPr>
          <p:cNvPr id="6" name="Textplatzhalter 23">
            <a:extLst>
              <a:ext uri="{FF2B5EF4-FFF2-40B4-BE49-F238E27FC236}">
                <a16:creationId xmlns:a16="http://schemas.microsoft.com/office/drawing/2014/main" id="{30460FE9-187C-BE44-3125-840AA45B6ED1}"/>
              </a:ext>
            </a:extLst>
          </p:cNvPr>
          <p:cNvSpPr>
            <a:spLocks noGrp="1"/>
          </p:cNvSpPr>
          <p:nvPr>
            <p:ph type="body" sz="quarter" idx="13" hasCustomPrompt="1"/>
          </p:nvPr>
        </p:nvSpPr>
        <p:spPr>
          <a:xfrm>
            <a:off x="1371600" y="6232053"/>
            <a:ext cx="4264928" cy="858842"/>
          </a:xfrm>
          <a:prstGeom prst="rect">
            <a:avLst/>
          </a:prstGeom>
        </p:spPr>
        <p:txBody>
          <a:bodyPr>
            <a:noAutofit/>
          </a:bodyPr>
          <a:lstStyle>
            <a:lvl1pPr marL="0" indent="0" algn="ctr">
              <a:buNone/>
              <a:defRPr sz="3200" b="1">
                <a:latin typeface="+mj-lt"/>
              </a:defRPr>
            </a:lvl1pPr>
          </a:lstStyle>
          <a:p>
            <a:pPr lvl="0"/>
            <a:r>
              <a:rPr lang="de-DE" dirty="0"/>
              <a:t>Erster Titel</a:t>
            </a:r>
          </a:p>
        </p:txBody>
      </p:sp>
      <p:sp>
        <p:nvSpPr>
          <p:cNvPr id="7" name="Textplatzhalter 23">
            <a:extLst>
              <a:ext uri="{FF2B5EF4-FFF2-40B4-BE49-F238E27FC236}">
                <a16:creationId xmlns:a16="http://schemas.microsoft.com/office/drawing/2014/main" id="{6AD522AE-6DEE-70FB-8145-46A6FF4C4D9A}"/>
              </a:ext>
            </a:extLst>
          </p:cNvPr>
          <p:cNvSpPr>
            <a:spLocks noGrp="1"/>
          </p:cNvSpPr>
          <p:nvPr>
            <p:ph type="body" sz="quarter" idx="14" hasCustomPrompt="1"/>
          </p:nvPr>
        </p:nvSpPr>
        <p:spPr>
          <a:xfrm>
            <a:off x="6931478" y="6232053"/>
            <a:ext cx="4264928" cy="858842"/>
          </a:xfrm>
          <a:prstGeom prst="rect">
            <a:avLst/>
          </a:prstGeom>
        </p:spPr>
        <p:txBody>
          <a:bodyPr>
            <a:noAutofit/>
          </a:bodyPr>
          <a:lstStyle>
            <a:lvl1pPr marL="0" indent="0" algn="ctr">
              <a:buNone/>
              <a:defRPr sz="3200" b="1">
                <a:latin typeface="+mj-lt"/>
              </a:defRPr>
            </a:lvl1pPr>
          </a:lstStyle>
          <a:p>
            <a:pPr lvl="0"/>
            <a:r>
              <a:rPr lang="de-DE" dirty="0"/>
              <a:t>Zweiter Titel</a:t>
            </a:r>
          </a:p>
        </p:txBody>
      </p:sp>
      <p:sp>
        <p:nvSpPr>
          <p:cNvPr id="8" name="Textplatzhalter 23">
            <a:extLst>
              <a:ext uri="{FF2B5EF4-FFF2-40B4-BE49-F238E27FC236}">
                <a16:creationId xmlns:a16="http://schemas.microsoft.com/office/drawing/2014/main" id="{427EA1EE-E84B-6C14-D26D-68B68AAB2330}"/>
              </a:ext>
            </a:extLst>
          </p:cNvPr>
          <p:cNvSpPr>
            <a:spLocks noGrp="1"/>
          </p:cNvSpPr>
          <p:nvPr>
            <p:ph type="body" sz="quarter" idx="15" hasCustomPrompt="1"/>
          </p:nvPr>
        </p:nvSpPr>
        <p:spPr>
          <a:xfrm>
            <a:off x="12491356" y="6232053"/>
            <a:ext cx="4264928" cy="858842"/>
          </a:xfrm>
          <a:prstGeom prst="rect">
            <a:avLst/>
          </a:prstGeom>
        </p:spPr>
        <p:txBody>
          <a:bodyPr>
            <a:noAutofit/>
          </a:bodyPr>
          <a:lstStyle>
            <a:lvl1pPr marL="0" indent="0" algn="ctr">
              <a:buNone/>
              <a:defRPr sz="3200" b="1">
                <a:latin typeface="+mj-lt"/>
              </a:defRPr>
            </a:lvl1pPr>
          </a:lstStyle>
          <a:p>
            <a:pPr lvl="0"/>
            <a:r>
              <a:rPr lang="de-DE" dirty="0"/>
              <a:t>Dritter Titel</a:t>
            </a:r>
          </a:p>
        </p:txBody>
      </p:sp>
      <p:cxnSp>
        <p:nvCxnSpPr>
          <p:cNvPr id="9" name="Gerader Verbinder 8">
            <a:extLst>
              <a:ext uri="{FF2B5EF4-FFF2-40B4-BE49-F238E27FC236}">
                <a16:creationId xmlns:a16="http://schemas.microsoft.com/office/drawing/2014/main" id="{D842CF2C-82F7-A295-6438-9A41AAA14FEF}"/>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6172FC5-FBA6-23C4-3A63-C165492813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87A64769-5C79-8177-36E5-738AE743E2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18" name="Bildplatzhalter 17">
            <a:extLst>
              <a:ext uri="{FF2B5EF4-FFF2-40B4-BE49-F238E27FC236}">
                <a16:creationId xmlns:a16="http://schemas.microsoft.com/office/drawing/2014/main" id="{125E6B34-A5F3-5756-E33A-68AEDB1D9531}"/>
              </a:ext>
            </a:extLst>
          </p:cNvPr>
          <p:cNvSpPr>
            <a:spLocks noGrp="1"/>
          </p:cNvSpPr>
          <p:nvPr>
            <p:ph type="pic" sz="quarter" idx="16"/>
          </p:nvPr>
        </p:nvSpPr>
        <p:spPr>
          <a:xfrm>
            <a:off x="1836808" y="2590693"/>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19" name="Ellipse 18">
            <a:extLst>
              <a:ext uri="{FF2B5EF4-FFF2-40B4-BE49-F238E27FC236}">
                <a16:creationId xmlns:a16="http://schemas.microsoft.com/office/drawing/2014/main" id="{341061FF-2281-DE14-6575-8DF1456D9004}"/>
              </a:ext>
            </a:extLst>
          </p:cNvPr>
          <p:cNvSpPr/>
          <p:nvPr userDrawn="1"/>
        </p:nvSpPr>
        <p:spPr>
          <a:xfrm>
            <a:off x="7372895" y="2574601"/>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0" name="Bildplatzhalter 19">
            <a:extLst>
              <a:ext uri="{FF2B5EF4-FFF2-40B4-BE49-F238E27FC236}">
                <a16:creationId xmlns:a16="http://schemas.microsoft.com/office/drawing/2014/main" id="{50EF0DB1-3EC8-B287-496B-EC5390A4127B}"/>
              </a:ext>
            </a:extLst>
          </p:cNvPr>
          <p:cNvSpPr>
            <a:spLocks noGrp="1"/>
          </p:cNvSpPr>
          <p:nvPr>
            <p:ph type="pic" sz="quarter" idx="17"/>
          </p:nvPr>
        </p:nvSpPr>
        <p:spPr>
          <a:xfrm>
            <a:off x="7372896" y="2579965"/>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21" name="Ellipse 20">
            <a:extLst>
              <a:ext uri="{FF2B5EF4-FFF2-40B4-BE49-F238E27FC236}">
                <a16:creationId xmlns:a16="http://schemas.microsoft.com/office/drawing/2014/main" id="{4AC797BD-AAAE-357C-AB47-3F63BE55631F}"/>
              </a:ext>
            </a:extLst>
          </p:cNvPr>
          <p:cNvSpPr/>
          <p:nvPr userDrawn="1"/>
        </p:nvSpPr>
        <p:spPr>
          <a:xfrm>
            <a:off x="12908984" y="2569237"/>
            <a:ext cx="3334511" cy="3334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2" name="Bildplatzhalter 21">
            <a:extLst>
              <a:ext uri="{FF2B5EF4-FFF2-40B4-BE49-F238E27FC236}">
                <a16:creationId xmlns:a16="http://schemas.microsoft.com/office/drawing/2014/main" id="{CA41EA1B-7CEB-03BD-3A10-8472ED2D05B2}"/>
              </a:ext>
            </a:extLst>
          </p:cNvPr>
          <p:cNvSpPr>
            <a:spLocks noGrp="1"/>
          </p:cNvSpPr>
          <p:nvPr>
            <p:ph type="pic" sz="quarter" idx="18"/>
          </p:nvPr>
        </p:nvSpPr>
        <p:spPr>
          <a:xfrm>
            <a:off x="12908985" y="2574601"/>
            <a:ext cx="3334511" cy="3334511"/>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sp>
        <p:nvSpPr>
          <p:cNvPr id="13" name="Slide Number Placeholder 1">
            <a:extLst>
              <a:ext uri="{FF2B5EF4-FFF2-40B4-BE49-F238E27FC236}">
                <a16:creationId xmlns:a16="http://schemas.microsoft.com/office/drawing/2014/main" id="{7BDAF8F9-F941-6537-E2B5-9F7156532083}"/>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7484817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nsprechpartner">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D5B5D69-4D1D-5059-B052-34119477C286}"/>
              </a:ext>
            </a:extLst>
          </p:cNvPr>
          <p:cNvSpPr/>
          <p:nvPr userDrawn="1"/>
        </p:nvSpPr>
        <p:spPr>
          <a:xfrm>
            <a:off x="1048447" y="3142072"/>
            <a:ext cx="4383255" cy="4383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1"/>
              </a:solidFill>
            </a:endParaRPr>
          </a:p>
        </p:txBody>
      </p:sp>
      <p:sp>
        <p:nvSpPr>
          <p:cNvPr id="2" name="Titel 1">
            <a:extLst>
              <a:ext uri="{FF2B5EF4-FFF2-40B4-BE49-F238E27FC236}">
                <a16:creationId xmlns:a16="http://schemas.microsoft.com/office/drawing/2014/main" id="{5E97EBE4-0A9E-0F05-8774-DF10B6E61952}"/>
              </a:ext>
            </a:extLst>
          </p:cNvPr>
          <p:cNvSpPr>
            <a:spLocks noGrp="1"/>
          </p:cNvSpPr>
          <p:nvPr>
            <p:ph type="title" hasCustomPrompt="1"/>
          </p:nvPr>
        </p:nvSpPr>
        <p:spPr>
          <a:xfrm>
            <a:off x="927099" y="793114"/>
            <a:ext cx="15773400" cy="1345454"/>
          </a:xfrm>
          <a:prstGeom prst="rect">
            <a:avLst/>
          </a:prstGeom>
        </p:spPr>
        <p:txBody>
          <a:bodyPr anchor="ctr"/>
          <a:lstStyle>
            <a:lvl1pPr algn="l">
              <a:defRPr/>
            </a:lvl1pPr>
          </a:lstStyle>
          <a:p>
            <a:r>
              <a:rPr lang="de-DE" dirty="0"/>
              <a:t>Folientitel hinzufügen</a:t>
            </a:r>
          </a:p>
        </p:txBody>
      </p:sp>
      <p:sp>
        <p:nvSpPr>
          <p:cNvPr id="3" name="Textplatzhalter 23">
            <a:extLst>
              <a:ext uri="{FF2B5EF4-FFF2-40B4-BE49-F238E27FC236}">
                <a16:creationId xmlns:a16="http://schemas.microsoft.com/office/drawing/2014/main" id="{D5844C17-9FFA-CEF7-E56F-3B42AC54B007}"/>
              </a:ext>
            </a:extLst>
          </p:cNvPr>
          <p:cNvSpPr>
            <a:spLocks noGrp="1"/>
          </p:cNvSpPr>
          <p:nvPr>
            <p:ph type="body" sz="quarter" idx="10" hasCustomPrompt="1"/>
          </p:nvPr>
        </p:nvSpPr>
        <p:spPr>
          <a:xfrm>
            <a:off x="6303200" y="4928955"/>
            <a:ext cx="7732113" cy="1817197"/>
          </a:xfrm>
          <a:prstGeom prst="rect">
            <a:avLst/>
          </a:prstGeom>
        </p:spPr>
        <p:txBody>
          <a:bodyPr/>
          <a:lstStyle>
            <a:lvl1pPr marL="0" indent="0" algn="l">
              <a:buNone/>
              <a:defRPr sz="2400"/>
            </a:lvl1pPr>
            <a:lvl2pPr marL="457200" indent="0" algn="l">
              <a:buNone/>
              <a:defRPr sz="2000"/>
            </a:lvl2pPr>
            <a:lvl3pPr marL="914400" indent="0" algn="l">
              <a:buNone/>
              <a:defRPr sz="1800"/>
            </a:lvl3pPr>
            <a:lvl4pPr marL="1371600" indent="0" algn="l">
              <a:buNone/>
              <a:defRPr sz="1600"/>
            </a:lvl4pPr>
            <a:lvl5pPr marL="1828800" indent="0" algn="l">
              <a:buNone/>
              <a:defRPr sz="1600"/>
            </a:lvl5pPr>
          </a:lstStyle>
          <a:p>
            <a:pPr lvl="0"/>
            <a:r>
              <a:rPr lang="de-DE" dirty="0"/>
              <a:t>Untertitel hinzufügen</a:t>
            </a:r>
          </a:p>
        </p:txBody>
      </p:sp>
      <p:sp>
        <p:nvSpPr>
          <p:cNvPr id="6" name="Textplatzhalter 23">
            <a:extLst>
              <a:ext uri="{FF2B5EF4-FFF2-40B4-BE49-F238E27FC236}">
                <a16:creationId xmlns:a16="http://schemas.microsoft.com/office/drawing/2014/main" id="{30460FE9-187C-BE44-3125-840AA45B6ED1}"/>
              </a:ext>
            </a:extLst>
          </p:cNvPr>
          <p:cNvSpPr>
            <a:spLocks noGrp="1"/>
          </p:cNvSpPr>
          <p:nvPr>
            <p:ph type="body" sz="quarter" idx="13" hasCustomPrompt="1"/>
          </p:nvPr>
        </p:nvSpPr>
        <p:spPr>
          <a:xfrm>
            <a:off x="6303200" y="3997503"/>
            <a:ext cx="7732113" cy="638812"/>
          </a:xfrm>
          <a:prstGeom prst="rect">
            <a:avLst/>
          </a:prstGeom>
        </p:spPr>
        <p:txBody>
          <a:bodyPr>
            <a:noAutofit/>
          </a:bodyPr>
          <a:lstStyle>
            <a:lvl1pPr marL="0" indent="0" algn="l">
              <a:buNone/>
              <a:defRPr sz="3200" b="1">
                <a:latin typeface="+mj-lt"/>
              </a:defRPr>
            </a:lvl1pPr>
          </a:lstStyle>
          <a:p>
            <a:pPr lvl="0"/>
            <a:r>
              <a:rPr lang="de-DE" dirty="0"/>
              <a:t>Erster Titel</a:t>
            </a:r>
          </a:p>
        </p:txBody>
      </p:sp>
      <p:cxnSp>
        <p:nvCxnSpPr>
          <p:cNvPr id="9" name="Gerader Verbinder 8">
            <a:extLst>
              <a:ext uri="{FF2B5EF4-FFF2-40B4-BE49-F238E27FC236}">
                <a16:creationId xmlns:a16="http://schemas.microsoft.com/office/drawing/2014/main" id="{D842CF2C-82F7-A295-6438-9A41AAA14FEF}"/>
              </a:ext>
            </a:extLst>
          </p:cNvPr>
          <p:cNvCxnSpPr>
            <a:cxnSpLocks/>
            <a:endCxn id="10"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6172FC5-FBA6-23C4-3A63-C165492813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52787" y="9618168"/>
            <a:ext cx="403210" cy="395146"/>
          </a:xfrm>
          <a:prstGeom prst="rect">
            <a:avLst/>
          </a:prstGeom>
        </p:spPr>
      </p:pic>
      <p:pic>
        <p:nvPicPr>
          <p:cNvPr id="11" name="Grafik 10">
            <a:extLst>
              <a:ext uri="{FF2B5EF4-FFF2-40B4-BE49-F238E27FC236}">
                <a16:creationId xmlns:a16="http://schemas.microsoft.com/office/drawing/2014/main" id="{87A64769-5C79-8177-36E5-738AE743E2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8447" y="9536842"/>
            <a:ext cx="1540597" cy="404940"/>
          </a:xfrm>
          <a:prstGeom prst="rect">
            <a:avLst/>
          </a:prstGeom>
        </p:spPr>
      </p:pic>
      <p:sp>
        <p:nvSpPr>
          <p:cNvPr id="18" name="Bildplatzhalter 17">
            <a:extLst>
              <a:ext uri="{FF2B5EF4-FFF2-40B4-BE49-F238E27FC236}">
                <a16:creationId xmlns:a16="http://schemas.microsoft.com/office/drawing/2014/main" id="{125E6B34-A5F3-5756-E33A-68AEDB1D9531}"/>
              </a:ext>
            </a:extLst>
          </p:cNvPr>
          <p:cNvSpPr>
            <a:spLocks noGrp="1"/>
          </p:cNvSpPr>
          <p:nvPr>
            <p:ph type="pic" sz="quarter" idx="16"/>
          </p:nvPr>
        </p:nvSpPr>
        <p:spPr>
          <a:xfrm>
            <a:off x="1048447" y="3142072"/>
            <a:ext cx="4383255" cy="4383255"/>
          </a:xfrm>
          <a:custGeom>
            <a:avLst/>
            <a:gdLst>
              <a:gd name="connsiteX0" fmla="*/ 1667256 w 3334511"/>
              <a:gd name="connsiteY0" fmla="*/ 0 h 3334511"/>
              <a:gd name="connsiteX1" fmla="*/ 3325904 w 3334511"/>
              <a:gd name="connsiteY1" fmla="*/ 1496789 h 3334511"/>
              <a:gd name="connsiteX2" fmla="*/ 3334511 w 3334511"/>
              <a:gd name="connsiteY2" fmla="*/ 1667237 h 3334511"/>
              <a:gd name="connsiteX3" fmla="*/ 3334511 w 3334511"/>
              <a:gd name="connsiteY3" fmla="*/ 1667276 h 3334511"/>
              <a:gd name="connsiteX4" fmla="*/ 3325904 w 3334511"/>
              <a:gd name="connsiteY4" fmla="*/ 1837724 h 3334511"/>
              <a:gd name="connsiteX5" fmla="*/ 1837723 w 3334511"/>
              <a:gd name="connsiteY5" fmla="*/ 3325904 h 3334511"/>
              <a:gd name="connsiteX6" fmla="*/ 1667276 w 3334511"/>
              <a:gd name="connsiteY6" fmla="*/ 3334511 h 3334511"/>
              <a:gd name="connsiteX7" fmla="*/ 1667236 w 3334511"/>
              <a:gd name="connsiteY7" fmla="*/ 3334511 h 3334511"/>
              <a:gd name="connsiteX8" fmla="*/ 1496789 w 3334511"/>
              <a:gd name="connsiteY8" fmla="*/ 3325904 h 3334511"/>
              <a:gd name="connsiteX9" fmla="*/ 0 w 3334511"/>
              <a:gd name="connsiteY9" fmla="*/ 1667256 h 3334511"/>
              <a:gd name="connsiteX10" fmla="*/ 1667256 w 3334511"/>
              <a:gd name="connsiteY10" fmla="*/ 0 h 33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511" h="3334511">
                <a:moveTo>
                  <a:pt x="1667256" y="0"/>
                </a:moveTo>
                <a:cubicBezTo>
                  <a:pt x="2530506" y="0"/>
                  <a:pt x="3240524" y="656065"/>
                  <a:pt x="3325904" y="1496789"/>
                </a:cubicBezTo>
                <a:lnTo>
                  <a:pt x="3334511" y="1667237"/>
                </a:lnTo>
                <a:lnTo>
                  <a:pt x="3334511" y="1667276"/>
                </a:lnTo>
                <a:lnTo>
                  <a:pt x="3325904" y="1837724"/>
                </a:lnTo>
                <a:cubicBezTo>
                  <a:pt x="3246216" y="2622399"/>
                  <a:pt x="2622399" y="3246216"/>
                  <a:pt x="1837723" y="3325904"/>
                </a:cubicBezTo>
                <a:lnTo>
                  <a:pt x="1667276" y="3334511"/>
                </a:lnTo>
                <a:lnTo>
                  <a:pt x="1667236" y="3334511"/>
                </a:lnTo>
                <a:lnTo>
                  <a:pt x="1496789" y="3325904"/>
                </a:lnTo>
                <a:cubicBezTo>
                  <a:pt x="656065" y="3240524"/>
                  <a:pt x="0" y="2530506"/>
                  <a:pt x="0" y="1667256"/>
                </a:cubicBezTo>
                <a:cubicBezTo>
                  <a:pt x="0" y="746456"/>
                  <a:pt x="746456" y="0"/>
                  <a:pt x="1667256" y="0"/>
                </a:cubicBezTo>
                <a:close/>
              </a:path>
            </a:pathLst>
          </a:custGeom>
        </p:spPr>
        <p:txBody>
          <a:bodyPr wrap="square">
            <a:noAutofit/>
          </a:bodyPr>
          <a:lstStyle>
            <a:lvl1pPr marL="0" indent="0" algn="ctr">
              <a:buNone/>
              <a:defRPr sz="2000"/>
            </a:lvl1pPr>
          </a:lstStyle>
          <a:p>
            <a:endParaRPr lang="de-DE" dirty="0"/>
          </a:p>
        </p:txBody>
      </p:sp>
      <p:pic>
        <p:nvPicPr>
          <p:cNvPr id="13" name="Grafik 12">
            <a:extLst>
              <a:ext uri="{FF2B5EF4-FFF2-40B4-BE49-F238E27FC236}">
                <a16:creationId xmlns:a16="http://schemas.microsoft.com/office/drawing/2014/main" id="{B2DDF50B-57A6-22D8-7076-F6D8C49F5E9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 t="27024" r="54320"/>
          <a:stretch/>
        </p:blipFill>
        <p:spPr>
          <a:xfrm>
            <a:off x="11874499" y="0"/>
            <a:ext cx="6413501" cy="2502353"/>
          </a:xfrm>
          <a:prstGeom prst="rect">
            <a:avLst/>
          </a:prstGeom>
        </p:spPr>
      </p:pic>
      <p:pic>
        <p:nvPicPr>
          <p:cNvPr id="14" name="Grafik 13">
            <a:extLst>
              <a:ext uri="{FF2B5EF4-FFF2-40B4-BE49-F238E27FC236}">
                <a16:creationId xmlns:a16="http://schemas.microsoft.com/office/drawing/2014/main" id="{A2A2DB0E-3CE4-BF80-4B92-F6138FC6BCDC}"/>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11818" r="54319"/>
          <a:stretch/>
        </p:blipFill>
        <p:spPr>
          <a:xfrm>
            <a:off x="11874498" y="0"/>
            <a:ext cx="6413501" cy="3023757"/>
          </a:xfrm>
          <a:prstGeom prst="rect">
            <a:avLst/>
          </a:prstGeom>
        </p:spPr>
      </p:pic>
      <p:sp>
        <p:nvSpPr>
          <p:cNvPr id="4" name="Slide Number Placeholder 1">
            <a:extLst>
              <a:ext uri="{FF2B5EF4-FFF2-40B4-BE49-F238E27FC236}">
                <a16:creationId xmlns:a16="http://schemas.microsoft.com/office/drawing/2014/main" id="{C096FD5A-29B4-D188-F1BD-1292EC605BC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4054004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1 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748984" y="1212591"/>
            <a:ext cx="3618676" cy="3546303"/>
          </a:xfrm>
          <a:prstGeom prst="snip2DiagRect">
            <a:avLst/>
          </a:prstGeom>
        </p:spPr>
      </p:pic>
      <p:sp>
        <p:nvSpPr>
          <p:cNvPr id="10" name="Titelplatzhalter 1">
            <a:extLst>
              <a:ext uri="{FF2B5EF4-FFF2-40B4-BE49-F238E27FC236}">
                <a16:creationId xmlns:a16="http://schemas.microsoft.com/office/drawing/2014/main" id="{C1B69168-6A35-4B35-8A79-468D4EF73169}"/>
              </a:ext>
            </a:extLst>
          </p:cNvPr>
          <p:cNvSpPr>
            <a:spLocks noGrp="1"/>
          </p:cNvSpPr>
          <p:nvPr>
            <p:ph type="title" hasCustomPrompt="1"/>
          </p:nvPr>
        </p:nvSpPr>
        <p:spPr>
          <a:xfrm>
            <a:off x="927102" y="748105"/>
            <a:ext cx="8216898" cy="1345463"/>
          </a:xfrm>
          <a:prstGeom prst="rect">
            <a:avLst/>
          </a:prstGeom>
        </p:spPr>
        <p:txBody>
          <a:bodyPr vert="horz" lIns="91440" tIns="45720" rIns="91440" bIns="45720" rtlCol="0" anchor="ctr">
            <a:noAutofit/>
          </a:bodyPr>
          <a:lstStyle>
            <a:lvl1pPr>
              <a:defRPr/>
            </a:lvl1pPr>
          </a:lstStyle>
          <a:p>
            <a:r>
              <a:rPr lang="de-DE" dirty="0"/>
              <a:t>Folientitel hinzufügen</a:t>
            </a:r>
          </a:p>
        </p:txBody>
      </p:sp>
      <p:sp>
        <p:nvSpPr>
          <p:cNvPr id="11" name="Textplatzhalter 23">
            <a:extLst>
              <a:ext uri="{FF2B5EF4-FFF2-40B4-BE49-F238E27FC236}">
                <a16:creationId xmlns:a16="http://schemas.microsoft.com/office/drawing/2014/main" id="{FD6FAA82-54AC-4169-8FE4-901FE7940512}"/>
              </a:ext>
            </a:extLst>
          </p:cNvPr>
          <p:cNvSpPr>
            <a:spLocks noGrp="1"/>
          </p:cNvSpPr>
          <p:nvPr>
            <p:ph type="body" sz="quarter" idx="10"/>
          </p:nvPr>
        </p:nvSpPr>
        <p:spPr>
          <a:xfrm>
            <a:off x="927100" y="2365375"/>
            <a:ext cx="8216900" cy="6865897"/>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748983" y="12125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885557" y="12125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885556" y="12125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9748984" y="53433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748983" y="53433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885557" y="53433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885556" y="5343334"/>
            <a:ext cx="3618676" cy="3546303"/>
          </a:xfrm>
          <a:prstGeom prst="snip2DiagRect">
            <a:avLst/>
          </a:prstGeom>
        </p:spPr>
        <p:txBody>
          <a:bodyPr/>
          <a:lstStyle/>
          <a:p>
            <a:endParaRPr lang="de-DE"/>
          </a:p>
        </p:txBody>
      </p:sp>
      <p:sp>
        <p:nvSpPr>
          <p:cNvPr id="16" name="Slide Number Placeholder 1">
            <a:extLst>
              <a:ext uri="{FF2B5EF4-FFF2-40B4-BE49-F238E27FC236}">
                <a16:creationId xmlns:a16="http://schemas.microsoft.com/office/drawing/2014/main" id="{A3E6D226-91CD-1F4D-8A81-4AAE60214D8A}"/>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299331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2 Bild 2">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D82818-2111-4BEC-8879-DB6B35E044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29576" r="34160" b="18487"/>
          <a:stretch/>
        </p:blipFill>
        <p:spPr>
          <a:xfrm rot="10800000" flipH="1">
            <a:off x="9144000" y="8506094"/>
            <a:ext cx="9144002" cy="1780906"/>
          </a:xfrm>
          <a:prstGeom prst="rect">
            <a:avLst/>
          </a:prstGeom>
        </p:spPr>
      </p:pic>
      <p:cxnSp>
        <p:nvCxnSpPr>
          <p:cNvPr id="11" name="Gerader Verbinder 10">
            <a:extLst>
              <a:ext uri="{FF2B5EF4-FFF2-40B4-BE49-F238E27FC236}">
                <a16:creationId xmlns:a16="http://schemas.microsoft.com/office/drawing/2014/main" id="{67E0D595-DD8D-4616-935B-8A69D86FD814}"/>
              </a:ext>
            </a:extLst>
          </p:cNvPr>
          <p:cNvCxnSpPr>
            <a:cxnSpLocks/>
            <a:endCxn id="8"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A16C964-8380-46B4-9D26-F9EEC42EA0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0" name="Grafik 9">
            <a:extLst>
              <a:ext uri="{FF2B5EF4-FFF2-40B4-BE49-F238E27FC236}">
                <a16:creationId xmlns:a16="http://schemas.microsoft.com/office/drawing/2014/main" id="{E9B49258-53BC-47F1-B19C-8D2F887EE9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24" name="Textplatzhalter 23">
            <a:extLst>
              <a:ext uri="{FF2B5EF4-FFF2-40B4-BE49-F238E27FC236}">
                <a16:creationId xmlns:a16="http://schemas.microsoft.com/office/drawing/2014/main" id="{75C88E24-0272-462F-97C2-6C9A87312D9F}"/>
              </a:ext>
            </a:extLst>
          </p:cNvPr>
          <p:cNvSpPr>
            <a:spLocks noGrp="1"/>
          </p:cNvSpPr>
          <p:nvPr>
            <p:ph type="body" sz="quarter" idx="10"/>
          </p:nvPr>
        </p:nvSpPr>
        <p:spPr>
          <a:xfrm>
            <a:off x="927100" y="2291134"/>
            <a:ext cx="7982855" cy="2761640"/>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23">
            <a:extLst>
              <a:ext uri="{FF2B5EF4-FFF2-40B4-BE49-F238E27FC236}">
                <a16:creationId xmlns:a16="http://schemas.microsoft.com/office/drawing/2014/main" id="{56EDD126-AE9C-48C3-B80D-4DC6900FF7CB}"/>
              </a:ext>
            </a:extLst>
          </p:cNvPr>
          <p:cNvSpPr>
            <a:spLocks noGrp="1"/>
          </p:cNvSpPr>
          <p:nvPr>
            <p:ph type="body" sz="quarter" idx="11"/>
          </p:nvPr>
        </p:nvSpPr>
        <p:spPr>
          <a:xfrm>
            <a:off x="9256812" y="2291134"/>
            <a:ext cx="7982855" cy="2761640"/>
          </a:xfrm>
          <a:prstGeom prst="rect">
            <a:avLst/>
          </a:prstGeom>
        </p:spPr>
        <p:txBody>
          <a:bodyPr/>
          <a:lstStyle>
            <a:lvl1pPr>
              <a:defRPr sz="2400"/>
            </a:lvl1pPr>
            <a:lvl2pPr>
              <a:defRPr sz="2000"/>
            </a:lvl2pPr>
            <a:lvl3pPr>
              <a:defRPr sz="18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8" name="Textplatzhalter 23">
            <a:extLst>
              <a:ext uri="{FF2B5EF4-FFF2-40B4-BE49-F238E27FC236}">
                <a16:creationId xmlns:a16="http://schemas.microsoft.com/office/drawing/2014/main" id="{3ED147A7-7D18-4603-8F32-7885EFE11404}"/>
              </a:ext>
            </a:extLst>
          </p:cNvPr>
          <p:cNvSpPr>
            <a:spLocks noGrp="1"/>
          </p:cNvSpPr>
          <p:nvPr>
            <p:ph type="body" sz="quarter" idx="13" hasCustomPrompt="1"/>
          </p:nvPr>
        </p:nvSpPr>
        <p:spPr>
          <a:xfrm>
            <a:off x="927099" y="748105"/>
            <a:ext cx="7982855" cy="1345456"/>
          </a:xfrm>
          <a:prstGeom prst="rect">
            <a:avLst/>
          </a:prstGeom>
        </p:spPr>
        <p:txBody>
          <a:bodyPr anchor="ctr">
            <a:noAutofit/>
          </a:bodyPr>
          <a:lstStyle>
            <a:lvl1pPr marL="0" indent="0">
              <a:buNone/>
              <a:defRPr sz="4400" b="1">
                <a:latin typeface="+mj-lt"/>
              </a:defRPr>
            </a:lvl1pPr>
          </a:lstStyle>
          <a:p>
            <a:pPr lvl="0"/>
            <a:r>
              <a:rPr lang="de-DE" dirty="0"/>
              <a:t>Erster Titel</a:t>
            </a:r>
          </a:p>
        </p:txBody>
      </p:sp>
      <p:sp>
        <p:nvSpPr>
          <p:cNvPr id="29" name="Textplatzhalter 23">
            <a:extLst>
              <a:ext uri="{FF2B5EF4-FFF2-40B4-BE49-F238E27FC236}">
                <a16:creationId xmlns:a16="http://schemas.microsoft.com/office/drawing/2014/main" id="{E5D8BA6E-1655-4B94-AC05-9C2A73135218}"/>
              </a:ext>
            </a:extLst>
          </p:cNvPr>
          <p:cNvSpPr>
            <a:spLocks noGrp="1"/>
          </p:cNvSpPr>
          <p:nvPr>
            <p:ph type="body" sz="quarter" idx="14" hasCustomPrompt="1"/>
          </p:nvPr>
        </p:nvSpPr>
        <p:spPr>
          <a:xfrm>
            <a:off x="9256812" y="748105"/>
            <a:ext cx="7982855" cy="1345456"/>
          </a:xfrm>
          <a:prstGeom prst="rect">
            <a:avLst/>
          </a:prstGeom>
        </p:spPr>
        <p:txBody>
          <a:bodyPr anchor="ctr">
            <a:noAutofit/>
          </a:bodyPr>
          <a:lstStyle>
            <a:lvl1pPr marL="0" indent="0">
              <a:buNone/>
              <a:defRPr sz="4400" b="1">
                <a:latin typeface="+mj-lt"/>
              </a:defRPr>
            </a:lvl1pPr>
          </a:lstStyle>
          <a:p>
            <a:pPr lvl="0"/>
            <a:r>
              <a:rPr lang="de-DE" dirty="0"/>
              <a:t>Zweiter Titel</a:t>
            </a:r>
          </a:p>
        </p:txBody>
      </p:sp>
      <p:sp>
        <p:nvSpPr>
          <p:cNvPr id="2" name="Rechteck 1">
            <a:extLst>
              <a:ext uri="{FF2B5EF4-FFF2-40B4-BE49-F238E27FC236}">
                <a16:creationId xmlns:a16="http://schemas.microsoft.com/office/drawing/2014/main" id="{77298B0E-703F-97E5-1C83-738E21EEDD67}"/>
              </a:ext>
            </a:extLst>
          </p:cNvPr>
          <p:cNvSpPr/>
          <p:nvPr userDrawn="1"/>
        </p:nvSpPr>
        <p:spPr>
          <a:xfrm>
            <a:off x="943545" y="5300288"/>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Bildplatzhalter 4">
            <a:extLst>
              <a:ext uri="{FF2B5EF4-FFF2-40B4-BE49-F238E27FC236}">
                <a16:creationId xmlns:a16="http://schemas.microsoft.com/office/drawing/2014/main" id="{6438EA3F-90D9-79B4-4518-C70B7E13B869}"/>
              </a:ext>
            </a:extLst>
          </p:cNvPr>
          <p:cNvSpPr>
            <a:spLocks noGrp="1"/>
          </p:cNvSpPr>
          <p:nvPr>
            <p:ph type="pic" sz="quarter" idx="15"/>
          </p:nvPr>
        </p:nvSpPr>
        <p:spPr>
          <a:xfrm>
            <a:off x="943546" y="5300288"/>
            <a:ext cx="7982856" cy="3674569"/>
          </a:xfrm>
          <a:prstGeom prst="rect">
            <a:avLst/>
          </a:prstGeom>
        </p:spPr>
        <p:txBody>
          <a:bodyPr/>
          <a:lstStyle/>
          <a:p>
            <a:endParaRPr lang="de-DE"/>
          </a:p>
        </p:txBody>
      </p:sp>
      <p:sp>
        <p:nvSpPr>
          <p:cNvPr id="4" name="Rechteck 3">
            <a:extLst>
              <a:ext uri="{FF2B5EF4-FFF2-40B4-BE49-F238E27FC236}">
                <a16:creationId xmlns:a16="http://schemas.microsoft.com/office/drawing/2014/main" id="{13791F4B-4B72-C43A-D6C9-83A6E85BE408}"/>
              </a:ext>
            </a:extLst>
          </p:cNvPr>
          <p:cNvSpPr/>
          <p:nvPr userDrawn="1"/>
        </p:nvSpPr>
        <p:spPr>
          <a:xfrm>
            <a:off x="9256812" y="5296836"/>
            <a:ext cx="7982857" cy="367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EE49F72A-56A9-14A1-50EB-405B0D919387}"/>
              </a:ext>
            </a:extLst>
          </p:cNvPr>
          <p:cNvSpPr>
            <a:spLocks noGrp="1"/>
          </p:cNvSpPr>
          <p:nvPr>
            <p:ph type="pic" sz="quarter" idx="16"/>
          </p:nvPr>
        </p:nvSpPr>
        <p:spPr>
          <a:xfrm>
            <a:off x="9256813" y="5296836"/>
            <a:ext cx="7982856" cy="3674569"/>
          </a:xfrm>
          <a:prstGeom prst="rect">
            <a:avLst/>
          </a:prstGeom>
        </p:spPr>
        <p:txBody>
          <a:bodyPr/>
          <a:lstStyle/>
          <a:p>
            <a:endParaRPr lang="de-DE"/>
          </a:p>
        </p:txBody>
      </p:sp>
      <p:sp>
        <p:nvSpPr>
          <p:cNvPr id="7" name="Slide Number Placeholder 1">
            <a:extLst>
              <a:ext uri="{FF2B5EF4-FFF2-40B4-BE49-F238E27FC236}">
                <a16:creationId xmlns:a16="http://schemas.microsoft.com/office/drawing/2014/main" id="{A1709381-44B7-15A8-E63B-C9CEF73A0124}"/>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104347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d 4">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31" name="Textplatzhalter 23">
            <a:extLst>
              <a:ext uri="{FF2B5EF4-FFF2-40B4-BE49-F238E27FC236}">
                <a16:creationId xmlns:a16="http://schemas.microsoft.com/office/drawing/2014/main" id="{F9DDAA76-A0D7-C44C-0E4D-9D59C4565FEF}"/>
              </a:ext>
            </a:extLst>
          </p:cNvPr>
          <p:cNvSpPr>
            <a:spLocks noGrp="1"/>
          </p:cNvSpPr>
          <p:nvPr>
            <p:ph type="body" sz="quarter" idx="13" hasCustomPrompt="1"/>
          </p:nvPr>
        </p:nvSpPr>
        <p:spPr>
          <a:xfrm>
            <a:off x="927099" y="748105"/>
            <a:ext cx="16446501" cy="1345456"/>
          </a:xfrm>
          <a:prstGeom prst="rect">
            <a:avLst/>
          </a:prstGeom>
        </p:spPr>
        <p:txBody>
          <a:bodyPr anchor="ctr">
            <a:noAutofit/>
          </a:bodyPr>
          <a:lstStyle>
            <a:lvl1pPr marL="0" indent="0">
              <a:buNone/>
              <a:defRPr sz="4400" b="1">
                <a:latin typeface="+mj-lt"/>
              </a:defRPr>
            </a:lvl1pPr>
          </a:lstStyle>
          <a:p>
            <a:pPr lvl="0"/>
            <a:r>
              <a:rPr lang="de-DE" dirty="0"/>
              <a:t>Folientitel</a:t>
            </a:r>
          </a:p>
        </p:txBody>
      </p:sp>
      <p:sp>
        <p:nvSpPr>
          <p:cNvPr id="33" name="Rechteck 32">
            <a:extLst>
              <a:ext uri="{FF2B5EF4-FFF2-40B4-BE49-F238E27FC236}">
                <a16:creationId xmlns:a16="http://schemas.microsoft.com/office/drawing/2014/main" id="{83733CA3-D8EA-49E6-0748-EB4C43710CA3}"/>
              </a:ext>
            </a:extLst>
          </p:cNvPr>
          <p:cNvSpPr/>
          <p:nvPr userDrawn="1"/>
        </p:nvSpPr>
        <p:spPr>
          <a:xfrm>
            <a:off x="1030629" y="5898502"/>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Bildplatzhalter 4">
            <a:extLst>
              <a:ext uri="{FF2B5EF4-FFF2-40B4-BE49-F238E27FC236}">
                <a16:creationId xmlns:a16="http://schemas.microsoft.com/office/drawing/2014/main" id="{D4717128-5F9C-DC70-787E-CE697BA3F912}"/>
              </a:ext>
            </a:extLst>
          </p:cNvPr>
          <p:cNvSpPr>
            <a:spLocks noGrp="1"/>
          </p:cNvSpPr>
          <p:nvPr>
            <p:ph type="pic" sz="quarter" idx="15"/>
          </p:nvPr>
        </p:nvSpPr>
        <p:spPr>
          <a:xfrm>
            <a:off x="1030629" y="5898502"/>
            <a:ext cx="7999185" cy="3431955"/>
          </a:xfrm>
          <a:prstGeom prst="rect">
            <a:avLst/>
          </a:prstGeom>
        </p:spPr>
        <p:txBody>
          <a:bodyPr/>
          <a:lstStyle/>
          <a:p>
            <a:endParaRPr lang="de-DE"/>
          </a:p>
        </p:txBody>
      </p:sp>
      <p:sp>
        <p:nvSpPr>
          <p:cNvPr id="35" name="Rechteck 34">
            <a:extLst>
              <a:ext uri="{FF2B5EF4-FFF2-40B4-BE49-F238E27FC236}">
                <a16:creationId xmlns:a16="http://schemas.microsoft.com/office/drawing/2014/main" id="{7BB9539F-8C23-85B1-5485-FA7D207A7534}"/>
              </a:ext>
            </a:extLst>
          </p:cNvPr>
          <p:cNvSpPr/>
          <p:nvPr userDrawn="1"/>
        </p:nvSpPr>
        <p:spPr>
          <a:xfrm>
            <a:off x="9256812" y="5895050"/>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Bildplatzhalter 4">
            <a:extLst>
              <a:ext uri="{FF2B5EF4-FFF2-40B4-BE49-F238E27FC236}">
                <a16:creationId xmlns:a16="http://schemas.microsoft.com/office/drawing/2014/main" id="{CB41625D-64AF-03B4-2B37-F96CFEFD26D3}"/>
              </a:ext>
            </a:extLst>
          </p:cNvPr>
          <p:cNvSpPr>
            <a:spLocks noGrp="1"/>
          </p:cNvSpPr>
          <p:nvPr>
            <p:ph type="pic" sz="quarter" idx="16"/>
          </p:nvPr>
        </p:nvSpPr>
        <p:spPr>
          <a:xfrm>
            <a:off x="9256812" y="5895050"/>
            <a:ext cx="7999185" cy="3431955"/>
          </a:xfrm>
          <a:prstGeom prst="rect">
            <a:avLst/>
          </a:prstGeom>
        </p:spPr>
        <p:txBody>
          <a:bodyPr/>
          <a:lstStyle/>
          <a:p>
            <a:endParaRPr lang="de-DE"/>
          </a:p>
        </p:txBody>
      </p:sp>
      <p:sp>
        <p:nvSpPr>
          <p:cNvPr id="37" name="Rechteck 36">
            <a:extLst>
              <a:ext uri="{FF2B5EF4-FFF2-40B4-BE49-F238E27FC236}">
                <a16:creationId xmlns:a16="http://schemas.microsoft.com/office/drawing/2014/main" id="{93C466F4-BDA0-0D11-F91C-66A53B30CC0A}"/>
              </a:ext>
            </a:extLst>
          </p:cNvPr>
          <p:cNvSpPr/>
          <p:nvPr userDrawn="1"/>
        </p:nvSpPr>
        <p:spPr>
          <a:xfrm>
            <a:off x="1030628" y="2206439"/>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Bildplatzhalter 4">
            <a:extLst>
              <a:ext uri="{FF2B5EF4-FFF2-40B4-BE49-F238E27FC236}">
                <a16:creationId xmlns:a16="http://schemas.microsoft.com/office/drawing/2014/main" id="{B3FF35D2-348F-5794-B42F-E55D8DA0125D}"/>
              </a:ext>
            </a:extLst>
          </p:cNvPr>
          <p:cNvSpPr>
            <a:spLocks noGrp="1"/>
          </p:cNvSpPr>
          <p:nvPr>
            <p:ph type="pic" sz="quarter" idx="17"/>
          </p:nvPr>
        </p:nvSpPr>
        <p:spPr>
          <a:xfrm>
            <a:off x="1030628" y="2206439"/>
            <a:ext cx="7999185" cy="3431955"/>
          </a:xfrm>
          <a:prstGeom prst="rect">
            <a:avLst/>
          </a:prstGeom>
        </p:spPr>
        <p:txBody>
          <a:bodyPr/>
          <a:lstStyle/>
          <a:p>
            <a:endParaRPr lang="de-DE"/>
          </a:p>
        </p:txBody>
      </p:sp>
      <p:sp>
        <p:nvSpPr>
          <p:cNvPr id="39" name="Rechteck 38">
            <a:extLst>
              <a:ext uri="{FF2B5EF4-FFF2-40B4-BE49-F238E27FC236}">
                <a16:creationId xmlns:a16="http://schemas.microsoft.com/office/drawing/2014/main" id="{9143B55A-9B31-0E85-BC83-857FECED2211}"/>
              </a:ext>
            </a:extLst>
          </p:cNvPr>
          <p:cNvSpPr/>
          <p:nvPr userDrawn="1"/>
        </p:nvSpPr>
        <p:spPr>
          <a:xfrm>
            <a:off x="9256811" y="2202987"/>
            <a:ext cx="7999186"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Bildplatzhalter 4">
            <a:extLst>
              <a:ext uri="{FF2B5EF4-FFF2-40B4-BE49-F238E27FC236}">
                <a16:creationId xmlns:a16="http://schemas.microsoft.com/office/drawing/2014/main" id="{E7FA5DE0-510A-BACE-E88E-85BACAB1AE47}"/>
              </a:ext>
            </a:extLst>
          </p:cNvPr>
          <p:cNvSpPr>
            <a:spLocks noGrp="1"/>
          </p:cNvSpPr>
          <p:nvPr>
            <p:ph type="pic" sz="quarter" idx="18"/>
          </p:nvPr>
        </p:nvSpPr>
        <p:spPr>
          <a:xfrm>
            <a:off x="9256811" y="2202987"/>
            <a:ext cx="7999185" cy="3431955"/>
          </a:xfrm>
          <a:prstGeom prst="rect">
            <a:avLst/>
          </a:prstGeom>
        </p:spPr>
        <p:txBody>
          <a:bodyPr/>
          <a:lstStyle/>
          <a:p>
            <a:endParaRPr lang="de-DE"/>
          </a:p>
        </p:txBody>
      </p:sp>
      <p:sp>
        <p:nvSpPr>
          <p:cNvPr id="2" name="Slide Number Placeholder 1">
            <a:extLst>
              <a:ext uri="{FF2B5EF4-FFF2-40B4-BE49-F238E27FC236}">
                <a16:creationId xmlns:a16="http://schemas.microsoft.com/office/drawing/2014/main" id="{F1FE49D6-C2D3-D794-8A98-C2F36BA57217}"/>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2985395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d 6">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sp>
        <p:nvSpPr>
          <p:cNvPr id="10" name="Rechteck 9">
            <a:extLst>
              <a:ext uri="{FF2B5EF4-FFF2-40B4-BE49-F238E27FC236}">
                <a16:creationId xmlns:a16="http://schemas.microsoft.com/office/drawing/2014/main" id="{35AF3E47-86E8-6CE3-32A7-21C8058A33D6}"/>
              </a:ext>
            </a:extLst>
          </p:cNvPr>
          <p:cNvSpPr/>
          <p:nvPr userDrawn="1"/>
        </p:nvSpPr>
        <p:spPr>
          <a:xfrm>
            <a:off x="1048447"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Bildplatzhalter 4">
            <a:extLst>
              <a:ext uri="{FF2B5EF4-FFF2-40B4-BE49-F238E27FC236}">
                <a16:creationId xmlns:a16="http://schemas.microsoft.com/office/drawing/2014/main" id="{E41E6DCD-9767-0063-B33E-6D01AC3ECE72}"/>
              </a:ext>
            </a:extLst>
          </p:cNvPr>
          <p:cNvSpPr>
            <a:spLocks noGrp="1"/>
          </p:cNvSpPr>
          <p:nvPr>
            <p:ph type="pic" sz="quarter" idx="15"/>
          </p:nvPr>
        </p:nvSpPr>
        <p:spPr>
          <a:xfrm>
            <a:off x="1048448" y="5870362"/>
            <a:ext cx="5174552" cy="3431955"/>
          </a:xfrm>
          <a:prstGeom prst="rect">
            <a:avLst/>
          </a:prstGeom>
        </p:spPr>
        <p:txBody>
          <a:bodyPr/>
          <a:lstStyle/>
          <a:p>
            <a:endParaRPr lang="de-DE"/>
          </a:p>
        </p:txBody>
      </p:sp>
      <p:sp>
        <p:nvSpPr>
          <p:cNvPr id="25" name="Rechteck 24">
            <a:extLst>
              <a:ext uri="{FF2B5EF4-FFF2-40B4-BE49-F238E27FC236}">
                <a16:creationId xmlns:a16="http://schemas.microsoft.com/office/drawing/2014/main" id="{FEF35226-22C1-9938-A1BB-3D6698292911}"/>
              </a:ext>
            </a:extLst>
          </p:cNvPr>
          <p:cNvSpPr/>
          <p:nvPr userDrawn="1"/>
        </p:nvSpPr>
        <p:spPr>
          <a:xfrm>
            <a:off x="6552928" y="587036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Bildplatzhalter 4">
            <a:extLst>
              <a:ext uri="{FF2B5EF4-FFF2-40B4-BE49-F238E27FC236}">
                <a16:creationId xmlns:a16="http://schemas.microsoft.com/office/drawing/2014/main" id="{8ADC2FB7-63CA-1FF3-FE21-56F9971FE227}"/>
              </a:ext>
            </a:extLst>
          </p:cNvPr>
          <p:cNvSpPr>
            <a:spLocks noGrp="1"/>
          </p:cNvSpPr>
          <p:nvPr>
            <p:ph type="pic" sz="quarter" idx="16"/>
          </p:nvPr>
        </p:nvSpPr>
        <p:spPr>
          <a:xfrm>
            <a:off x="6552929" y="5870362"/>
            <a:ext cx="5174552" cy="3431955"/>
          </a:xfrm>
          <a:prstGeom prst="rect">
            <a:avLst/>
          </a:prstGeom>
        </p:spPr>
        <p:txBody>
          <a:bodyPr/>
          <a:lstStyle>
            <a:lvl1pPr>
              <a:defRPr u="sng"/>
            </a:lvl1pPr>
          </a:lstStyle>
          <a:p>
            <a:endParaRPr lang="de-DE"/>
          </a:p>
        </p:txBody>
      </p:sp>
      <p:sp>
        <p:nvSpPr>
          <p:cNvPr id="27" name="Rechteck 26">
            <a:extLst>
              <a:ext uri="{FF2B5EF4-FFF2-40B4-BE49-F238E27FC236}">
                <a16:creationId xmlns:a16="http://schemas.microsoft.com/office/drawing/2014/main" id="{839C69B3-372B-3E2F-61BF-F39117216448}"/>
              </a:ext>
            </a:extLst>
          </p:cNvPr>
          <p:cNvSpPr/>
          <p:nvPr userDrawn="1"/>
        </p:nvSpPr>
        <p:spPr>
          <a:xfrm>
            <a:off x="1048446"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Bildplatzhalter 4">
            <a:extLst>
              <a:ext uri="{FF2B5EF4-FFF2-40B4-BE49-F238E27FC236}">
                <a16:creationId xmlns:a16="http://schemas.microsoft.com/office/drawing/2014/main" id="{6DD46421-E4FE-EE32-D14E-B164B5B77F3A}"/>
              </a:ext>
            </a:extLst>
          </p:cNvPr>
          <p:cNvSpPr>
            <a:spLocks noGrp="1"/>
          </p:cNvSpPr>
          <p:nvPr>
            <p:ph type="pic" sz="quarter" idx="17"/>
          </p:nvPr>
        </p:nvSpPr>
        <p:spPr>
          <a:xfrm>
            <a:off x="1048447" y="2178299"/>
            <a:ext cx="5174552" cy="3431955"/>
          </a:xfrm>
          <a:prstGeom prst="rect">
            <a:avLst/>
          </a:prstGeom>
        </p:spPr>
        <p:txBody>
          <a:bodyPr/>
          <a:lstStyle/>
          <a:p>
            <a:endParaRPr lang="de-DE"/>
          </a:p>
        </p:txBody>
      </p:sp>
      <p:sp>
        <p:nvSpPr>
          <p:cNvPr id="29" name="Rechteck 28">
            <a:extLst>
              <a:ext uri="{FF2B5EF4-FFF2-40B4-BE49-F238E27FC236}">
                <a16:creationId xmlns:a16="http://schemas.microsoft.com/office/drawing/2014/main" id="{A1D64073-8815-B896-FD4A-39890A2CC9CB}"/>
              </a:ext>
            </a:extLst>
          </p:cNvPr>
          <p:cNvSpPr/>
          <p:nvPr userDrawn="1"/>
        </p:nvSpPr>
        <p:spPr>
          <a:xfrm>
            <a:off x="6552927" y="217829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Bildplatzhalter 4">
            <a:extLst>
              <a:ext uri="{FF2B5EF4-FFF2-40B4-BE49-F238E27FC236}">
                <a16:creationId xmlns:a16="http://schemas.microsoft.com/office/drawing/2014/main" id="{E1543EEA-41BE-65D0-147F-BB9CC2AA894B}"/>
              </a:ext>
            </a:extLst>
          </p:cNvPr>
          <p:cNvSpPr>
            <a:spLocks noGrp="1"/>
          </p:cNvSpPr>
          <p:nvPr>
            <p:ph type="pic" sz="quarter" idx="18"/>
          </p:nvPr>
        </p:nvSpPr>
        <p:spPr>
          <a:xfrm>
            <a:off x="6552928" y="2178299"/>
            <a:ext cx="5174552" cy="3431955"/>
          </a:xfrm>
          <a:prstGeom prst="rect">
            <a:avLst/>
          </a:prstGeom>
        </p:spPr>
        <p:txBody>
          <a:bodyPr/>
          <a:lstStyle/>
          <a:p>
            <a:endParaRPr lang="de-DE"/>
          </a:p>
        </p:txBody>
      </p:sp>
      <p:sp>
        <p:nvSpPr>
          <p:cNvPr id="2" name="Rechteck 1">
            <a:extLst>
              <a:ext uri="{FF2B5EF4-FFF2-40B4-BE49-F238E27FC236}">
                <a16:creationId xmlns:a16="http://schemas.microsoft.com/office/drawing/2014/main" id="{3CBAAE23-7885-63AE-C978-B8BD04810E9F}"/>
              </a:ext>
            </a:extLst>
          </p:cNvPr>
          <p:cNvSpPr/>
          <p:nvPr userDrawn="1"/>
        </p:nvSpPr>
        <p:spPr>
          <a:xfrm>
            <a:off x="12044708" y="5858992"/>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Bildplatzhalter 4">
            <a:extLst>
              <a:ext uri="{FF2B5EF4-FFF2-40B4-BE49-F238E27FC236}">
                <a16:creationId xmlns:a16="http://schemas.microsoft.com/office/drawing/2014/main" id="{C4C7032C-92A2-CC52-4E65-8DCC1F550D17}"/>
              </a:ext>
            </a:extLst>
          </p:cNvPr>
          <p:cNvSpPr>
            <a:spLocks noGrp="1"/>
          </p:cNvSpPr>
          <p:nvPr>
            <p:ph type="pic" sz="quarter" idx="19"/>
          </p:nvPr>
        </p:nvSpPr>
        <p:spPr>
          <a:xfrm>
            <a:off x="12044709" y="5858992"/>
            <a:ext cx="5174552" cy="3431955"/>
          </a:xfrm>
          <a:prstGeom prst="rect">
            <a:avLst/>
          </a:prstGeom>
        </p:spPr>
        <p:txBody>
          <a:bodyPr/>
          <a:lstStyle>
            <a:lvl1pPr>
              <a:defRPr u="sng"/>
            </a:lvl1pPr>
          </a:lstStyle>
          <a:p>
            <a:endParaRPr lang="de-DE"/>
          </a:p>
        </p:txBody>
      </p:sp>
      <p:sp>
        <p:nvSpPr>
          <p:cNvPr id="4" name="Rechteck 3">
            <a:extLst>
              <a:ext uri="{FF2B5EF4-FFF2-40B4-BE49-F238E27FC236}">
                <a16:creationId xmlns:a16="http://schemas.microsoft.com/office/drawing/2014/main" id="{47984077-DCC4-C08E-FEB5-52C97797AFC3}"/>
              </a:ext>
            </a:extLst>
          </p:cNvPr>
          <p:cNvSpPr/>
          <p:nvPr userDrawn="1"/>
        </p:nvSpPr>
        <p:spPr>
          <a:xfrm>
            <a:off x="12044707" y="2166929"/>
            <a:ext cx="5174553" cy="34319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Bildplatzhalter 4">
            <a:extLst>
              <a:ext uri="{FF2B5EF4-FFF2-40B4-BE49-F238E27FC236}">
                <a16:creationId xmlns:a16="http://schemas.microsoft.com/office/drawing/2014/main" id="{D87EEAEC-A7DE-5376-B249-D54416730AB1}"/>
              </a:ext>
            </a:extLst>
          </p:cNvPr>
          <p:cNvSpPr>
            <a:spLocks noGrp="1"/>
          </p:cNvSpPr>
          <p:nvPr>
            <p:ph type="pic" sz="quarter" idx="20"/>
          </p:nvPr>
        </p:nvSpPr>
        <p:spPr>
          <a:xfrm>
            <a:off x="12044708" y="2166929"/>
            <a:ext cx="5174552" cy="3431955"/>
          </a:xfrm>
          <a:prstGeom prst="rect">
            <a:avLst/>
          </a:prstGeom>
        </p:spPr>
        <p:txBody>
          <a:bodyPr/>
          <a:lstStyle/>
          <a:p>
            <a:endParaRPr lang="de-DE"/>
          </a:p>
        </p:txBody>
      </p:sp>
      <p:sp>
        <p:nvSpPr>
          <p:cNvPr id="6" name="Textplatzhalter 23">
            <a:extLst>
              <a:ext uri="{FF2B5EF4-FFF2-40B4-BE49-F238E27FC236}">
                <a16:creationId xmlns:a16="http://schemas.microsoft.com/office/drawing/2014/main" id="{2BE036C3-A83D-818D-1A2D-A6CE984F4F0F}"/>
              </a:ext>
            </a:extLst>
          </p:cNvPr>
          <p:cNvSpPr>
            <a:spLocks noGrp="1"/>
          </p:cNvSpPr>
          <p:nvPr>
            <p:ph type="body" sz="quarter" idx="13" hasCustomPrompt="1"/>
          </p:nvPr>
        </p:nvSpPr>
        <p:spPr>
          <a:xfrm>
            <a:off x="927099" y="748105"/>
            <a:ext cx="16446501" cy="1345456"/>
          </a:xfrm>
          <a:prstGeom prst="rect">
            <a:avLst/>
          </a:prstGeom>
        </p:spPr>
        <p:txBody>
          <a:bodyPr anchor="ctr">
            <a:noAutofit/>
          </a:bodyPr>
          <a:lstStyle>
            <a:lvl1pPr marL="0" indent="0">
              <a:buNone/>
              <a:defRPr sz="4400" b="1">
                <a:latin typeface="+mj-lt"/>
              </a:defRPr>
            </a:lvl1pPr>
          </a:lstStyle>
          <a:p>
            <a:pPr lvl="0"/>
            <a:r>
              <a:rPr lang="de-DE" dirty="0"/>
              <a:t>Folientitel</a:t>
            </a:r>
          </a:p>
        </p:txBody>
      </p:sp>
      <p:sp>
        <p:nvSpPr>
          <p:cNvPr id="7" name="Slide Number Placeholder 1">
            <a:extLst>
              <a:ext uri="{FF2B5EF4-FFF2-40B4-BE49-F238E27FC236}">
                <a16:creationId xmlns:a16="http://schemas.microsoft.com/office/drawing/2014/main" id="{B5148DE0-E02B-D07A-538D-9965CBFE0EB9}"/>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3758411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ld 8">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48A6AFF-9B92-41DD-8309-B94E2FAD67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10" t="39489" r="37867" b="18487"/>
          <a:stretch/>
        </p:blipFill>
        <p:spPr>
          <a:xfrm rot="10800000" flipV="1">
            <a:off x="0" y="0"/>
            <a:ext cx="8623526" cy="1440986"/>
          </a:xfrm>
          <a:prstGeom prst="rect">
            <a:avLst/>
          </a:prstGeom>
        </p:spPr>
      </p:pic>
      <p:cxnSp>
        <p:nvCxnSpPr>
          <p:cNvPr id="12" name="Gerader Verbinder 11">
            <a:extLst>
              <a:ext uri="{FF2B5EF4-FFF2-40B4-BE49-F238E27FC236}">
                <a16:creationId xmlns:a16="http://schemas.microsoft.com/office/drawing/2014/main" id="{DFC1F9B9-58D1-4FC0-8869-68E1F76D8AAC}"/>
              </a:ext>
            </a:extLst>
          </p:cNvPr>
          <p:cNvCxnSpPr>
            <a:cxnSpLocks/>
            <a:endCxn id="13" idx="1"/>
          </p:cNvCxnSpPr>
          <p:nvPr userDrawn="1"/>
        </p:nvCxnSpPr>
        <p:spPr>
          <a:xfrm>
            <a:off x="2787878" y="9815741"/>
            <a:ext cx="1406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C21D5508-9291-43FC-8EEF-CF684F55F0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52787" y="9618168"/>
            <a:ext cx="403210" cy="395146"/>
          </a:xfrm>
          <a:prstGeom prst="rect">
            <a:avLst/>
          </a:prstGeom>
        </p:spPr>
      </p:pic>
      <p:pic>
        <p:nvPicPr>
          <p:cNvPr id="14" name="Grafik 13">
            <a:extLst>
              <a:ext uri="{FF2B5EF4-FFF2-40B4-BE49-F238E27FC236}">
                <a16:creationId xmlns:a16="http://schemas.microsoft.com/office/drawing/2014/main" id="{284F6F28-652C-45EC-B915-F1A574BFE8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48447" y="9536842"/>
            <a:ext cx="1540597" cy="404940"/>
          </a:xfrm>
          <a:prstGeom prst="rect">
            <a:avLst/>
          </a:prstGeom>
        </p:spPr>
      </p:pic>
      <p:pic>
        <p:nvPicPr>
          <p:cNvPr id="9" name="Grafik 8">
            <a:extLst>
              <a:ext uri="{FF2B5EF4-FFF2-40B4-BE49-F238E27FC236}">
                <a16:creationId xmlns:a16="http://schemas.microsoft.com/office/drawing/2014/main" id="{F9C4D70A-B01F-4432-8299-C2F349F393D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397794" y="1263391"/>
            <a:ext cx="3618676" cy="3546303"/>
          </a:xfrm>
          <a:prstGeom prst="snip2DiagRect">
            <a:avLst/>
          </a:prstGeom>
        </p:spPr>
      </p:pic>
      <p:sp>
        <p:nvSpPr>
          <p:cNvPr id="4" name="Bildplatzhalter 3">
            <a:extLst>
              <a:ext uri="{FF2B5EF4-FFF2-40B4-BE49-F238E27FC236}">
                <a16:creationId xmlns:a16="http://schemas.microsoft.com/office/drawing/2014/main" id="{D1DF9512-66B1-4ACE-8832-4B9C09F5E3EB}"/>
              </a:ext>
            </a:extLst>
          </p:cNvPr>
          <p:cNvSpPr>
            <a:spLocks noGrp="1"/>
          </p:cNvSpPr>
          <p:nvPr>
            <p:ph type="pic" sz="quarter" idx="11"/>
          </p:nvPr>
        </p:nvSpPr>
        <p:spPr>
          <a:xfrm>
            <a:off x="9397793" y="1263362"/>
            <a:ext cx="3618676" cy="3546303"/>
          </a:xfrm>
          <a:prstGeom prst="snip2DiagRect">
            <a:avLst/>
          </a:prstGeom>
        </p:spPr>
        <p:txBody>
          <a:bodyPr/>
          <a:lstStyle/>
          <a:p>
            <a:endParaRPr lang="de-DE"/>
          </a:p>
        </p:txBody>
      </p:sp>
      <p:pic>
        <p:nvPicPr>
          <p:cNvPr id="2" name="Grafik 1">
            <a:extLst>
              <a:ext uri="{FF2B5EF4-FFF2-40B4-BE49-F238E27FC236}">
                <a16:creationId xmlns:a16="http://schemas.microsoft.com/office/drawing/2014/main" id="{050BEA20-9BAB-F519-AB04-392A3A6746B2}"/>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534367" y="1263391"/>
            <a:ext cx="3618676" cy="3546303"/>
          </a:xfrm>
          <a:prstGeom prst="snip2DiagRect">
            <a:avLst/>
          </a:prstGeom>
        </p:spPr>
      </p:pic>
      <p:sp>
        <p:nvSpPr>
          <p:cNvPr id="3" name="Bildplatzhalter 3">
            <a:extLst>
              <a:ext uri="{FF2B5EF4-FFF2-40B4-BE49-F238E27FC236}">
                <a16:creationId xmlns:a16="http://schemas.microsoft.com/office/drawing/2014/main" id="{8DA637C6-378F-BA61-D78B-24ED9FBE705E}"/>
              </a:ext>
            </a:extLst>
          </p:cNvPr>
          <p:cNvSpPr>
            <a:spLocks noGrp="1"/>
          </p:cNvSpPr>
          <p:nvPr>
            <p:ph type="pic" sz="quarter" idx="12"/>
          </p:nvPr>
        </p:nvSpPr>
        <p:spPr>
          <a:xfrm>
            <a:off x="13534366" y="1263362"/>
            <a:ext cx="3618676" cy="3546303"/>
          </a:xfrm>
          <a:prstGeom prst="snip2DiagRect">
            <a:avLst/>
          </a:prstGeom>
        </p:spPr>
        <p:txBody>
          <a:bodyPr/>
          <a:lstStyle/>
          <a:p>
            <a:endParaRPr lang="de-DE"/>
          </a:p>
        </p:txBody>
      </p:sp>
      <p:pic>
        <p:nvPicPr>
          <p:cNvPr id="5" name="Grafik 4">
            <a:extLst>
              <a:ext uri="{FF2B5EF4-FFF2-40B4-BE49-F238E27FC236}">
                <a16:creationId xmlns:a16="http://schemas.microsoft.com/office/drawing/2014/main" id="{6F39AB21-E89A-2810-D2A0-C487DE31DD41}"/>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9397794" y="5394163"/>
            <a:ext cx="3618676" cy="3546303"/>
          </a:xfrm>
          <a:prstGeom prst="snip2DiagRect">
            <a:avLst/>
          </a:prstGeom>
        </p:spPr>
      </p:pic>
      <p:sp>
        <p:nvSpPr>
          <p:cNvPr id="6" name="Bildplatzhalter 3">
            <a:extLst>
              <a:ext uri="{FF2B5EF4-FFF2-40B4-BE49-F238E27FC236}">
                <a16:creationId xmlns:a16="http://schemas.microsoft.com/office/drawing/2014/main" id="{340518EB-8C25-3372-AC63-49ABCA35F7C1}"/>
              </a:ext>
            </a:extLst>
          </p:cNvPr>
          <p:cNvSpPr>
            <a:spLocks noGrp="1"/>
          </p:cNvSpPr>
          <p:nvPr>
            <p:ph type="pic" sz="quarter" idx="13"/>
          </p:nvPr>
        </p:nvSpPr>
        <p:spPr>
          <a:xfrm>
            <a:off x="9397793" y="5394134"/>
            <a:ext cx="3618676" cy="3546303"/>
          </a:xfrm>
          <a:prstGeom prst="snip2DiagRect">
            <a:avLst/>
          </a:prstGeom>
        </p:spPr>
        <p:txBody>
          <a:bodyPr/>
          <a:lstStyle/>
          <a:p>
            <a:endParaRPr lang="de-DE"/>
          </a:p>
        </p:txBody>
      </p:sp>
      <p:pic>
        <p:nvPicPr>
          <p:cNvPr id="7" name="Grafik 6">
            <a:extLst>
              <a:ext uri="{FF2B5EF4-FFF2-40B4-BE49-F238E27FC236}">
                <a16:creationId xmlns:a16="http://schemas.microsoft.com/office/drawing/2014/main" id="{6C0B66CE-CF78-463F-E070-D3647DE65E5B}"/>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3534367" y="5394163"/>
            <a:ext cx="3618676" cy="3546303"/>
          </a:xfrm>
          <a:prstGeom prst="snip2DiagRect">
            <a:avLst/>
          </a:prstGeom>
        </p:spPr>
      </p:pic>
      <p:sp>
        <p:nvSpPr>
          <p:cNvPr id="8" name="Bildplatzhalter 3">
            <a:extLst>
              <a:ext uri="{FF2B5EF4-FFF2-40B4-BE49-F238E27FC236}">
                <a16:creationId xmlns:a16="http://schemas.microsoft.com/office/drawing/2014/main" id="{79B4BAD8-700F-EF5D-D3D5-41E6BAC90A50}"/>
              </a:ext>
            </a:extLst>
          </p:cNvPr>
          <p:cNvSpPr>
            <a:spLocks noGrp="1"/>
          </p:cNvSpPr>
          <p:nvPr>
            <p:ph type="pic" sz="quarter" idx="14"/>
          </p:nvPr>
        </p:nvSpPr>
        <p:spPr>
          <a:xfrm>
            <a:off x="13534366" y="5394134"/>
            <a:ext cx="3618676" cy="3546303"/>
          </a:xfrm>
          <a:prstGeom prst="snip2DiagRect">
            <a:avLst/>
          </a:prstGeom>
        </p:spPr>
        <p:txBody>
          <a:bodyPr/>
          <a:lstStyle/>
          <a:p>
            <a:endParaRPr lang="de-DE"/>
          </a:p>
        </p:txBody>
      </p:sp>
      <p:pic>
        <p:nvPicPr>
          <p:cNvPr id="16" name="Grafik 15">
            <a:extLst>
              <a:ext uri="{FF2B5EF4-FFF2-40B4-BE49-F238E27FC236}">
                <a16:creationId xmlns:a16="http://schemas.microsoft.com/office/drawing/2014/main" id="{F9DA1915-CB0D-1E03-45A6-64A863C49DEA}"/>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124648" y="1263362"/>
            <a:ext cx="3618676" cy="3546303"/>
          </a:xfrm>
          <a:prstGeom prst="snip2DiagRect">
            <a:avLst/>
          </a:prstGeom>
        </p:spPr>
      </p:pic>
      <p:sp>
        <p:nvSpPr>
          <p:cNvPr id="17" name="Bildplatzhalter 3">
            <a:extLst>
              <a:ext uri="{FF2B5EF4-FFF2-40B4-BE49-F238E27FC236}">
                <a16:creationId xmlns:a16="http://schemas.microsoft.com/office/drawing/2014/main" id="{AEB26EBE-593A-0D97-C968-A17B0B9EA278}"/>
              </a:ext>
            </a:extLst>
          </p:cNvPr>
          <p:cNvSpPr>
            <a:spLocks noGrp="1"/>
          </p:cNvSpPr>
          <p:nvPr>
            <p:ph type="pic" sz="quarter" idx="15"/>
          </p:nvPr>
        </p:nvSpPr>
        <p:spPr>
          <a:xfrm>
            <a:off x="1124647" y="1263333"/>
            <a:ext cx="3618676" cy="3546303"/>
          </a:xfrm>
          <a:prstGeom prst="snip2DiagRect">
            <a:avLst/>
          </a:prstGeom>
        </p:spPr>
        <p:txBody>
          <a:bodyPr/>
          <a:lstStyle/>
          <a:p>
            <a:endParaRPr lang="de-DE"/>
          </a:p>
        </p:txBody>
      </p:sp>
      <p:pic>
        <p:nvPicPr>
          <p:cNvPr id="18" name="Grafik 17">
            <a:extLst>
              <a:ext uri="{FF2B5EF4-FFF2-40B4-BE49-F238E27FC236}">
                <a16:creationId xmlns:a16="http://schemas.microsoft.com/office/drawing/2014/main" id="{0D094588-D185-5CC0-FBA4-9954F9D375D4}"/>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5261221" y="1263362"/>
            <a:ext cx="3618676" cy="3546303"/>
          </a:xfrm>
          <a:prstGeom prst="snip2DiagRect">
            <a:avLst/>
          </a:prstGeom>
        </p:spPr>
      </p:pic>
      <p:sp>
        <p:nvSpPr>
          <p:cNvPr id="19" name="Bildplatzhalter 3">
            <a:extLst>
              <a:ext uri="{FF2B5EF4-FFF2-40B4-BE49-F238E27FC236}">
                <a16:creationId xmlns:a16="http://schemas.microsoft.com/office/drawing/2014/main" id="{CC497E28-BCFD-52CE-B506-89689EF15AEE}"/>
              </a:ext>
            </a:extLst>
          </p:cNvPr>
          <p:cNvSpPr>
            <a:spLocks noGrp="1"/>
          </p:cNvSpPr>
          <p:nvPr>
            <p:ph type="pic" sz="quarter" idx="16"/>
          </p:nvPr>
        </p:nvSpPr>
        <p:spPr>
          <a:xfrm>
            <a:off x="5261220" y="1263333"/>
            <a:ext cx="3618676" cy="3546303"/>
          </a:xfrm>
          <a:prstGeom prst="snip2DiagRect">
            <a:avLst/>
          </a:prstGeom>
        </p:spPr>
        <p:txBody>
          <a:bodyPr/>
          <a:lstStyle/>
          <a:p>
            <a:endParaRPr lang="de-DE"/>
          </a:p>
        </p:txBody>
      </p:sp>
      <p:pic>
        <p:nvPicPr>
          <p:cNvPr id="20" name="Grafik 19">
            <a:extLst>
              <a:ext uri="{FF2B5EF4-FFF2-40B4-BE49-F238E27FC236}">
                <a16:creationId xmlns:a16="http://schemas.microsoft.com/office/drawing/2014/main" id="{DD87F6BB-D5D5-5B2C-BF82-8C577E47E374}"/>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1124648" y="5394134"/>
            <a:ext cx="3618676" cy="3546303"/>
          </a:xfrm>
          <a:prstGeom prst="snip2DiagRect">
            <a:avLst/>
          </a:prstGeom>
        </p:spPr>
      </p:pic>
      <p:sp>
        <p:nvSpPr>
          <p:cNvPr id="21" name="Bildplatzhalter 3">
            <a:extLst>
              <a:ext uri="{FF2B5EF4-FFF2-40B4-BE49-F238E27FC236}">
                <a16:creationId xmlns:a16="http://schemas.microsoft.com/office/drawing/2014/main" id="{07DE9FA5-0E74-8479-9F02-5E0116F9B39E}"/>
              </a:ext>
            </a:extLst>
          </p:cNvPr>
          <p:cNvSpPr>
            <a:spLocks noGrp="1"/>
          </p:cNvSpPr>
          <p:nvPr>
            <p:ph type="pic" sz="quarter" idx="17"/>
          </p:nvPr>
        </p:nvSpPr>
        <p:spPr>
          <a:xfrm>
            <a:off x="1124647" y="5394105"/>
            <a:ext cx="3618676" cy="3546303"/>
          </a:xfrm>
          <a:prstGeom prst="snip2DiagRect">
            <a:avLst/>
          </a:prstGeom>
        </p:spPr>
        <p:txBody>
          <a:bodyPr/>
          <a:lstStyle/>
          <a:p>
            <a:endParaRPr lang="de-DE"/>
          </a:p>
        </p:txBody>
      </p:sp>
      <p:pic>
        <p:nvPicPr>
          <p:cNvPr id="22" name="Grafik 21">
            <a:extLst>
              <a:ext uri="{FF2B5EF4-FFF2-40B4-BE49-F238E27FC236}">
                <a16:creationId xmlns:a16="http://schemas.microsoft.com/office/drawing/2014/main" id="{33A83339-DB85-B304-513D-9B1A5AE38DC3}"/>
              </a:ext>
            </a:extLst>
          </p:cNvPr>
          <p:cNvPicPr>
            <a:picLocks noChangeAspect="1"/>
          </p:cNvPicPr>
          <p:nvPr userDrawn="1"/>
        </p:nvPicPr>
        <p:blipFill>
          <a:blip r:embed="rId8">
            <a:extLst>
              <a:ext uri="{96DAC541-7B7A-43D3-8B79-37D633B846F1}">
                <asvg:svgBlip xmlns:asvg="http://schemas.microsoft.com/office/drawing/2016/SVG/main" r:embed="rId10"/>
              </a:ext>
            </a:extLst>
          </a:blip>
          <a:stretch>
            <a:fillRect/>
          </a:stretch>
        </p:blipFill>
        <p:spPr>
          <a:xfrm>
            <a:off x="5261221" y="5394134"/>
            <a:ext cx="3618676" cy="3546303"/>
          </a:xfrm>
          <a:prstGeom prst="snip2DiagRect">
            <a:avLst/>
          </a:prstGeom>
        </p:spPr>
      </p:pic>
      <p:sp>
        <p:nvSpPr>
          <p:cNvPr id="24" name="Bildplatzhalter 3">
            <a:extLst>
              <a:ext uri="{FF2B5EF4-FFF2-40B4-BE49-F238E27FC236}">
                <a16:creationId xmlns:a16="http://schemas.microsoft.com/office/drawing/2014/main" id="{5EE82B10-4F11-8175-EAAD-3F196105612C}"/>
              </a:ext>
            </a:extLst>
          </p:cNvPr>
          <p:cNvSpPr>
            <a:spLocks noGrp="1"/>
          </p:cNvSpPr>
          <p:nvPr>
            <p:ph type="pic" sz="quarter" idx="18"/>
          </p:nvPr>
        </p:nvSpPr>
        <p:spPr>
          <a:xfrm>
            <a:off x="5261220" y="5394105"/>
            <a:ext cx="3618676" cy="3546303"/>
          </a:xfrm>
          <a:prstGeom prst="snip2DiagRect">
            <a:avLst/>
          </a:prstGeom>
        </p:spPr>
        <p:txBody>
          <a:bodyPr/>
          <a:lstStyle/>
          <a:p>
            <a:endParaRPr lang="de-DE"/>
          </a:p>
        </p:txBody>
      </p:sp>
      <p:sp>
        <p:nvSpPr>
          <p:cNvPr id="10" name="Slide Number Placeholder 1">
            <a:extLst>
              <a:ext uri="{FF2B5EF4-FFF2-40B4-BE49-F238E27FC236}">
                <a16:creationId xmlns:a16="http://schemas.microsoft.com/office/drawing/2014/main" id="{B3DB0351-642D-98C4-B501-812082BC25DB}"/>
              </a:ext>
            </a:extLst>
          </p:cNvPr>
          <p:cNvSpPr txBox="1">
            <a:spLocks/>
          </p:cNvSpPr>
          <p:nvPr userDrawn="1"/>
        </p:nvSpPr>
        <p:spPr>
          <a:xfrm>
            <a:off x="16852787" y="9534525"/>
            <a:ext cx="386766" cy="5476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44F178-B6E4-3747-8321-0F6144A672A1}" type="slidenum">
              <a:rPr lang="en-DE" sz="1400" b="1" smtClean="0"/>
              <a:pPr algn="ctr"/>
              <a:t>‹#›</a:t>
            </a:fld>
            <a:endParaRPr lang="en-DE" sz="1400" b="1" dirty="0"/>
          </a:p>
        </p:txBody>
      </p:sp>
    </p:spTree>
    <p:extLst>
      <p:ext uri="{BB962C8B-B14F-4D97-AF65-F5344CB8AC3E}">
        <p14:creationId xmlns:p14="http://schemas.microsoft.com/office/powerpoint/2010/main" val="33012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4D80B1C-9FE5-401E-AE8C-DE409D103A5F}"/>
              </a:ext>
            </a:extLst>
          </p:cNvPr>
          <p:cNvSpPr/>
          <p:nvPr userDrawn="1"/>
        </p:nvSpPr>
        <p:spPr>
          <a:xfrm>
            <a:off x="0" y="0"/>
            <a:ext cx="18288000" cy="1028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Tree>
    <p:extLst>
      <p:ext uri="{BB962C8B-B14F-4D97-AF65-F5344CB8AC3E}">
        <p14:creationId xmlns:p14="http://schemas.microsoft.com/office/powerpoint/2010/main" val="1727716069"/>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675" r:id="rId3"/>
    <p:sldLayoutId id="2147483674" r:id="rId4"/>
    <p:sldLayoutId id="2147483686" r:id="rId5"/>
    <p:sldLayoutId id="2147483677" r:id="rId6"/>
    <p:sldLayoutId id="2147483687" r:id="rId7"/>
    <p:sldLayoutId id="2147483689" r:id="rId8"/>
    <p:sldLayoutId id="2147483688" r:id="rId9"/>
    <p:sldLayoutId id="2147483678" r:id="rId10"/>
    <p:sldLayoutId id="2147483679" r:id="rId11"/>
    <p:sldLayoutId id="2147483685" r:id="rId12"/>
    <p:sldLayoutId id="2147483684" r:id="rId13"/>
    <p:sldLayoutId id="2147483676" r:id="rId14"/>
    <p:sldLayoutId id="2147483680" r:id="rId15"/>
    <p:sldLayoutId id="2147483681" r:id="rId16"/>
    <p:sldLayoutId id="2147483682" r:id="rId17"/>
    <p:sldLayoutId id="2147483690" r:id="rId18"/>
    <p:sldLayoutId id="2147483691" r:id="rId19"/>
    <p:sldLayoutId id="2147483693" r:id="rId20"/>
    <p:sldLayoutId id="2147483694" r:id="rId21"/>
    <p:sldLayoutId id="2147483718" r:id="rId22"/>
    <p:sldLayoutId id="2147483719" r:id="rId23"/>
    <p:sldLayoutId id="2147483717" r:id="rId24"/>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4888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4" r:id="rId5"/>
    <p:sldLayoutId id="2147483701" r:id="rId6"/>
    <p:sldLayoutId id="2147483703" r:id="rId7"/>
    <p:sldLayoutId id="2147483702" r:id="rId8"/>
    <p:sldLayoutId id="2147483705" r:id="rId9"/>
    <p:sldLayoutId id="2147483706" r:id="rId10"/>
    <p:sldLayoutId id="2147483707" r:id="rId11"/>
    <p:sldLayoutId id="2147483708" r:id="rId12"/>
    <p:sldLayoutId id="2147483700"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20" r:id="rId22"/>
    <p:sldLayoutId id="2147483721" r:id="rId23"/>
    <p:sldLayoutId id="2147483722" r:id="rId24"/>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4583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4D80B1C-9FE5-401E-AE8C-DE409D103A5F}"/>
              </a:ext>
            </a:extLst>
          </p:cNvPr>
          <p:cNvSpPr/>
          <p:nvPr userDrawn="1"/>
        </p:nvSpPr>
        <p:spPr>
          <a:xfrm>
            <a:off x="0" y="0"/>
            <a:ext cx="18288000" cy="1028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Tree>
    <p:extLst>
      <p:ext uri="{BB962C8B-B14F-4D97-AF65-F5344CB8AC3E}">
        <p14:creationId xmlns:p14="http://schemas.microsoft.com/office/powerpoint/2010/main" val="78541784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1.png"/><Relationship Id="rId1" Type="http://schemas.openxmlformats.org/officeDocument/2006/relationships/slideLayout" Target="../slideLayouts/slideLayout38.xml"/><Relationship Id="rId6" Type="http://schemas.openxmlformats.org/officeDocument/2006/relationships/image" Target="../media/image123.png"/><Relationship Id="rId5" Type="http://schemas.openxmlformats.org/officeDocument/2006/relationships/image" Target="../media/image102.png"/><Relationship Id="rId4" Type="http://schemas.openxmlformats.org/officeDocument/2006/relationships/image" Target="../media/image1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jpeg"/><Relationship Id="rId2" Type="http://schemas.openxmlformats.org/officeDocument/2006/relationships/hyperlink" Target="https://youtu.be/fX_eh1ctp5c" TargetMode="External"/><Relationship Id="rId1" Type="http://schemas.openxmlformats.org/officeDocument/2006/relationships/slideLayout" Target="../slideLayouts/slideLayout52.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16.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svg"/><Relationship Id="rId2" Type="http://schemas.openxmlformats.org/officeDocument/2006/relationships/image" Target="../media/image134.png"/><Relationship Id="rId1" Type="http://schemas.openxmlformats.org/officeDocument/2006/relationships/slideLayout" Target="../slideLayouts/slideLayout52.xml"/><Relationship Id="rId6" Type="http://schemas.openxmlformats.org/officeDocument/2006/relationships/image" Target="../media/image138.sv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svg"/><Relationship Id="rId4" Type="http://schemas.openxmlformats.org/officeDocument/2006/relationships/image" Target="../media/image136.svg"/><Relationship Id="rId9" Type="http://schemas.openxmlformats.org/officeDocument/2006/relationships/image" Target="../media/image141.png"/></Relationships>
</file>

<file path=ppt/slides/_rels/slide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image" Target="../media/image73.png"/><Relationship Id="rId16" Type="http://schemas.openxmlformats.org/officeDocument/2006/relationships/image" Target="../media/image87.png"/><Relationship Id="rId1" Type="http://schemas.openxmlformats.org/officeDocument/2006/relationships/slideLayout" Target="../slideLayouts/slideLayout5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jpeg"/><Relationship Id="rId1" Type="http://schemas.openxmlformats.org/officeDocument/2006/relationships/slideLayout" Target="../slideLayouts/slideLayout6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svg"/><Relationship Id="rId7" Type="http://schemas.openxmlformats.org/officeDocument/2006/relationships/image" Target="../media/image101.svg"/><Relationship Id="rId2" Type="http://schemas.openxmlformats.org/officeDocument/2006/relationships/image" Target="../media/image96.png"/><Relationship Id="rId1" Type="http://schemas.openxmlformats.org/officeDocument/2006/relationships/slideLayout" Target="../slideLayouts/slideLayout52.xml"/><Relationship Id="rId6" Type="http://schemas.openxmlformats.org/officeDocument/2006/relationships/image" Target="../media/image100.png"/><Relationship Id="rId5" Type="http://schemas.openxmlformats.org/officeDocument/2006/relationships/image" Target="../media/image99.svg"/><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image" Target="../media/image103.png"/><Relationship Id="rId1" Type="http://schemas.openxmlformats.org/officeDocument/2006/relationships/slideLayout" Target="../slideLayouts/slideLayout75.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1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8.xml"/><Relationship Id="rId5" Type="http://schemas.openxmlformats.org/officeDocument/2006/relationships/image" Target="../media/image102.png"/><Relationship Id="rId4"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21BB-A3E8-4321-88DF-C2665B1AE22B}"/>
              </a:ext>
            </a:extLst>
          </p:cNvPr>
          <p:cNvSpPr>
            <a:spLocks noGrp="1"/>
          </p:cNvSpPr>
          <p:nvPr>
            <p:ph type="title"/>
          </p:nvPr>
        </p:nvSpPr>
        <p:spPr/>
        <p:txBody>
          <a:bodyPr/>
          <a:lstStyle/>
          <a:p>
            <a:r>
              <a:rPr lang="de-DE" dirty="0"/>
              <a:t>COMPANY PRESENTATION</a:t>
            </a:r>
          </a:p>
        </p:txBody>
      </p:sp>
      <p:sp>
        <p:nvSpPr>
          <p:cNvPr id="3" name="Textplatzhalter 2">
            <a:extLst>
              <a:ext uri="{FF2B5EF4-FFF2-40B4-BE49-F238E27FC236}">
                <a16:creationId xmlns:a16="http://schemas.microsoft.com/office/drawing/2014/main" id="{7E059E6D-80DD-4FFD-84C2-86D71112FDA9}"/>
              </a:ext>
            </a:extLst>
          </p:cNvPr>
          <p:cNvSpPr>
            <a:spLocks noGrp="1"/>
          </p:cNvSpPr>
          <p:nvPr>
            <p:ph type="body" sz="quarter" idx="10"/>
          </p:nvPr>
        </p:nvSpPr>
        <p:spPr/>
        <p:txBody>
          <a:bodyPr/>
          <a:lstStyle/>
          <a:p>
            <a:r>
              <a:rPr lang="de-DE" dirty="0"/>
              <a:t>DEUFOL</a:t>
            </a:r>
          </a:p>
        </p:txBody>
      </p:sp>
    </p:spTree>
    <p:extLst>
      <p:ext uri="{BB962C8B-B14F-4D97-AF65-F5344CB8AC3E}">
        <p14:creationId xmlns:p14="http://schemas.microsoft.com/office/powerpoint/2010/main" val="1837812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B2B560-DFB0-50EC-1FDD-3389B6DB528F}"/>
              </a:ext>
            </a:extLst>
          </p:cNvPr>
          <p:cNvSpPr/>
          <p:nvPr/>
        </p:nvSpPr>
        <p:spPr>
          <a:xfrm>
            <a:off x="9314776" y="0"/>
            <a:ext cx="8973224"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24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39293F-4AC3-E86C-ACFD-A86DA6D7C812}"/>
              </a:ext>
            </a:extLst>
          </p:cNvPr>
          <p:cNvSpPr>
            <a:spLocks noGrp="1"/>
          </p:cNvSpPr>
          <p:nvPr>
            <p:ph type="title"/>
          </p:nvPr>
        </p:nvSpPr>
        <p:spPr/>
        <p:txBody>
          <a:bodyPr/>
          <a:lstStyle/>
          <a:p>
            <a:r>
              <a:rPr lang="en-DE"/>
              <a:t>Cardboard packaging solutions</a:t>
            </a:r>
          </a:p>
        </p:txBody>
      </p:sp>
      <p:sp>
        <p:nvSpPr>
          <p:cNvPr id="16" name="TextBox 15">
            <a:extLst>
              <a:ext uri="{FF2B5EF4-FFF2-40B4-BE49-F238E27FC236}">
                <a16:creationId xmlns:a16="http://schemas.microsoft.com/office/drawing/2014/main" id="{3685CF99-4B9C-D1EF-8635-883F13874FE1}"/>
              </a:ext>
            </a:extLst>
          </p:cNvPr>
          <p:cNvSpPr txBox="1"/>
          <p:nvPr/>
        </p:nvSpPr>
        <p:spPr>
          <a:xfrm>
            <a:off x="927100" y="2222377"/>
            <a:ext cx="8006256" cy="3726598"/>
          </a:xfrm>
          <a:prstGeom prst="rect">
            <a:avLst/>
          </a:prstGeom>
          <a:noFill/>
        </p:spPr>
        <p:txBody>
          <a:bodyPr wrap="square" rtlCol="0">
            <a:spAutoFit/>
          </a:bodyPr>
          <a:lstStyle/>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effectLst/>
                <a:uLnTx/>
                <a:uFillTx/>
                <a:latin typeface="Aptos" panose="02110004020202020204"/>
                <a:ea typeface="Lato Light" panose="020F0502020204030203" pitchFamily="34" charset="0"/>
                <a:cs typeface="Lato Light" panose="020F0502020204030203" pitchFamily="34" charset="0"/>
              </a:rPr>
              <a:t>40% weight saving</a:t>
            </a: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effectLst/>
              <a:uLnTx/>
              <a:uFillTx/>
              <a:latin typeface="Aptos" panose="02110004020202020204"/>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effectLst/>
                <a:uLnTx/>
                <a:uFillTx/>
                <a:latin typeface="Aptos" panose="02110004020202020204"/>
                <a:ea typeface="Lato Light" panose="020F0502020204030203" pitchFamily="34" charset="0"/>
                <a:cs typeface="Lato Light" panose="020F0502020204030203" pitchFamily="34" charset="0"/>
              </a:rPr>
              <a:t>Transportable</a:t>
            </a: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effectLst/>
              <a:uLnTx/>
              <a:uFillTx/>
              <a:latin typeface="Aptos" panose="02110004020202020204"/>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effectLst/>
                <a:uLnTx/>
                <a:uFillTx/>
                <a:latin typeface="Aptos" panose="02110004020202020204"/>
                <a:ea typeface="Lato Light" panose="020F0502020204030203" pitchFamily="34" charset="0"/>
                <a:cs typeface="Lato Light" panose="020F0502020204030203" pitchFamily="34" charset="0"/>
              </a:rPr>
              <a:t>Customizable </a:t>
            </a: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effectLst/>
              <a:uLnTx/>
              <a:uFillTx/>
              <a:latin typeface="Aptos" panose="02110004020202020204"/>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effectLst/>
                <a:uLnTx/>
                <a:uFillTx/>
                <a:latin typeface="Aptos" panose="02110004020202020204"/>
                <a:ea typeface="Lato Light" panose="020F0502020204030203" pitchFamily="34" charset="0"/>
                <a:cs typeface="Lato Light" panose="020F0502020204030203" pitchFamily="34" charset="0"/>
              </a:rPr>
              <a:t>Outdoor storage possible</a:t>
            </a:r>
          </a:p>
        </p:txBody>
      </p:sp>
      <p:grpSp>
        <p:nvGrpSpPr>
          <p:cNvPr id="25" name="Group 24">
            <a:extLst>
              <a:ext uri="{FF2B5EF4-FFF2-40B4-BE49-F238E27FC236}">
                <a16:creationId xmlns:a16="http://schemas.microsoft.com/office/drawing/2014/main" id="{70D24CA3-D84D-47BF-6511-51D1ABD36E5B}"/>
              </a:ext>
            </a:extLst>
          </p:cNvPr>
          <p:cNvGrpSpPr/>
          <p:nvPr/>
        </p:nvGrpSpPr>
        <p:grpSpPr>
          <a:xfrm>
            <a:off x="14486166" y="1424503"/>
            <a:ext cx="3724054" cy="6533493"/>
            <a:chOff x="6959924" y="1661619"/>
            <a:chExt cx="5093834" cy="8936639"/>
          </a:xfrm>
        </p:grpSpPr>
        <p:pic>
          <p:nvPicPr>
            <p:cNvPr id="23" name="Snagit_PPT5EC0">
              <a:extLst>
                <a:ext uri="{FF2B5EF4-FFF2-40B4-BE49-F238E27FC236}">
                  <a16:creationId xmlns:a16="http://schemas.microsoft.com/office/drawing/2014/main" id="{F26E4ADD-424E-0A87-D2B5-BD43DA07D7C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64691" y="1661619"/>
              <a:ext cx="4484300" cy="3714115"/>
            </a:xfrm>
            <a:prstGeom prst="rect">
              <a:avLst/>
            </a:prstGeom>
          </p:spPr>
        </p:pic>
        <p:pic>
          <p:nvPicPr>
            <p:cNvPr id="24" name="Snagit_PPTF719">
              <a:extLst>
                <a:ext uri="{FF2B5EF4-FFF2-40B4-BE49-F238E27FC236}">
                  <a16:creationId xmlns:a16="http://schemas.microsoft.com/office/drawing/2014/main" id="{49A6BF33-2903-A5BA-6CA2-C194F516E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924" y="5775744"/>
              <a:ext cx="5093834" cy="4822514"/>
            </a:xfrm>
            <a:prstGeom prst="rect">
              <a:avLst/>
            </a:prstGeom>
          </p:spPr>
        </p:pic>
      </p:grpSp>
      <p:pic>
        <p:nvPicPr>
          <p:cNvPr id="3" name="Grafik 2">
            <a:extLst>
              <a:ext uri="{FF2B5EF4-FFF2-40B4-BE49-F238E27FC236}">
                <a16:creationId xmlns:a16="http://schemas.microsoft.com/office/drawing/2014/main" id="{B6368D91-F749-C4BC-E979-EA1897BAB9E3}"/>
              </a:ext>
            </a:extLst>
          </p:cNvPr>
          <p:cNvPicPr>
            <a:picLocks noChangeAspect="1"/>
          </p:cNvPicPr>
          <p:nvPr/>
        </p:nvPicPr>
        <p:blipFill>
          <a:blip r:embed="rId5"/>
          <a:stretch>
            <a:fillRect/>
          </a:stretch>
        </p:blipFill>
        <p:spPr>
          <a:xfrm>
            <a:off x="16255993" y="8244332"/>
            <a:ext cx="1731414" cy="1731414"/>
          </a:xfrm>
          <a:prstGeom prst="rect">
            <a:avLst/>
          </a:prstGeom>
        </p:spPr>
      </p:pic>
      <p:pic>
        <p:nvPicPr>
          <p:cNvPr id="3074" name="Picture 2">
            <a:extLst>
              <a:ext uri="{FF2B5EF4-FFF2-40B4-BE49-F238E27FC236}">
                <a16:creationId xmlns:a16="http://schemas.microsoft.com/office/drawing/2014/main" id="{06EE98D3-D6FF-5F4A-BB79-57BB405FE0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2430" y="1818966"/>
            <a:ext cx="4578348" cy="611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0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514C0D-7456-6638-3F11-442E5D3C5199}"/>
              </a:ext>
            </a:extLst>
          </p:cNvPr>
          <p:cNvSpPr>
            <a:spLocks noGrp="1"/>
          </p:cNvSpPr>
          <p:nvPr>
            <p:ph type="title"/>
          </p:nvPr>
        </p:nvSpPr>
        <p:spPr/>
        <p:txBody>
          <a:bodyPr/>
          <a:lstStyle/>
          <a:p>
            <a:r>
              <a:rPr lang="en-DE"/>
              <a:t>Standardization of the packaging materials used</a:t>
            </a:r>
          </a:p>
        </p:txBody>
      </p:sp>
      <p:sp>
        <p:nvSpPr>
          <p:cNvPr id="4" name="Text Placeholder 3">
            <a:extLst>
              <a:ext uri="{FF2B5EF4-FFF2-40B4-BE49-F238E27FC236}">
                <a16:creationId xmlns:a16="http://schemas.microsoft.com/office/drawing/2014/main" id="{24308A2A-B3A5-1646-679A-27858D4736D7}"/>
              </a:ext>
            </a:extLst>
          </p:cNvPr>
          <p:cNvSpPr>
            <a:spLocks noGrp="1"/>
          </p:cNvSpPr>
          <p:nvPr>
            <p:ph type="body" sz="quarter" idx="10"/>
          </p:nvPr>
        </p:nvSpPr>
        <p:spPr>
          <a:xfrm>
            <a:off x="1080597" y="4780813"/>
            <a:ext cx="7127738" cy="3308055"/>
          </a:xfrm>
        </p:spPr>
        <p:txBody>
          <a:bodyPr/>
          <a:lstStyle/>
          <a:p>
            <a:pPr marL="342900" indent="-342900">
              <a:lnSpc>
                <a:spcPct val="100000"/>
              </a:lnSpc>
              <a:buClr>
                <a:schemeClr val="accent1"/>
              </a:buClr>
              <a:buFont typeface="Wingdings" panose="05000000000000000000" pitchFamily="2" charset="2"/>
              <a:buChar char="§"/>
            </a:pPr>
            <a:r>
              <a:rPr lang="de-DE" sz="2400">
                <a:ea typeface="Lato Light" panose="020F0502020204030203" pitchFamily="34" charset="0"/>
                <a:cs typeface="Lato Light" panose="020F0502020204030203" pitchFamily="34" charset="0"/>
              </a:rPr>
              <a:t>Designed for sea container transport in 20"/ 40" box, HC and OT </a:t>
            </a:r>
          </a:p>
          <a:p>
            <a:pPr marL="342900" indent="-342900">
              <a:lnSpc>
                <a:spcPct val="100000"/>
              </a:lnSpc>
              <a:buClr>
                <a:schemeClr val="accent1"/>
              </a:buClr>
              <a:buFont typeface="Wingdings" panose="05000000000000000000" pitchFamily="2" charset="2"/>
              <a:buChar char="§"/>
            </a:pPr>
            <a:r>
              <a:rPr lang="de-DE" sz="2400">
                <a:ea typeface="Lato Light" panose="020F0502020204030203" pitchFamily="34" charset="0"/>
                <a:cs typeface="Lato Light" panose="020F0502020204030203" pitchFamily="34" charset="0"/>
              </a:rPr>
              <a:t>Can be combined with each other according to the "Tetris" system</a:t>
            </a:r>
          </a:p>
          <a:p>
            <a:pPr marL="342900" indent="-342900">
              <a:lnSpc>
                <a:spcPct val="100000"/>
              </a:lnSpc>
              <a:buClr>
                <a:schemeClr val="accent1"/>
              </a:buClr>
              <a:buFont typeface="Wingdings" panose="05000000000000000000" pitchFamily="2" charset="2"/>
              <a:buChar char="§"/>
            </a:pPr>
            <a:r>
              <a:rPr lang="de-DE" sz="2400">
                <a:ea typeface="Lato Light" panose="020F0502020204030203" pitchFamily="34" charset="0"/>
                <a:cs typeface="Lato Light" panose="020F0502020204030203" pitchFamily="34" charset="0"/>
              </a:rPr>
              <a:t>Longitudinal and transverse loading possible</a:t>
            </a:r>
          </a:p>
          <a:p>
            <a:pPr marL="342900" indent="-342900">
              <a:lnSpc>
                <a:spcPct val="100000"/>
              </a:lnSpc>
              <a:buClr>
                <a:schemeClr val="accent1"/>
              </a:buClr>
              <a:buFont typeface="Wingdings" panose="05000000000000000000" pitchFamily="2" charset="2"/>
              <a:buChar char="§"/>
            </a:pPr>
            <a:r>
              <a:rPr lang="de-DE" sz="2400">
                <a:ea typeface="Lato Light" panose="020F0502020204030203" pitchFamily="34" charset="0"/>
                <a:cs typeface="Lato Light" panose="020F0502020204030203" pitchFamily="34" charset="0"/>
              </a:rPr>
              <a:t>Permissible floor load is 1,000 kg/m² floor area</a:t>
            </a:r>
          </a:p>
          <a:p>
            <a:pPr marL="342900" indent="-342900">
              <a:lnSpc>
                <a:spcPct val="100000"/>
              </a:lnSpc>
              <a:buClr>
                <a:schemeClr val="accent1"/>
              </a:buClr>
              <a:buFont typeface="Wingdings" panose="05000000000000000000" pitchFamily="2" charset="2"/>
              <a:buChar char="§"/>
            </a:pPr>
            <a:r>
              <a:rPr lang="de-DE" sz="2400">
                <a:ea typeface="Lato Light" panose="020F0502020204030203" pitchFamily="34" charset="0"/>
                <a:cs typeface="Lato Light" panose="020F0502020204030203" pitchFamily="34" charset="0"/>
              </a:rPr>
              <a:t>Handling with forklift and/or pallet truck</a:t>
            </a:r>
          </a:p>
        </p:txBody>
      </p:sp>
      <p:sp>
        <p:nvSpPr>
          <p:cNvPr id="5" name="Text Placeholder 3">
            <a:extLst>
              <a:ext uri="{FF2B5EF4-FFF2-40B4-BE49-F238E27FC236}">
                <a16:creationId xmlns:a16="http://schemas.microsoft.com/office/drawing/2014/main" id="{35C9B346-58CC-0F08-3645-32FCB8C6EBD4}"/>
              </a:ext>
            </a:extLst>
          </p:cNvPr>
          <p:cNvSpPr txBox="1">
            <a:spLocks/>
          </p:cNvSpPr>
          <p:nvPr/>
        </p:nvSpPr>
        <p:spPr>
          <a:xfrm>
            <a:off x="927101" y="1602709"/>
            <a:ext cx="7864674" cy="557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4080"/>
              </a:lnSpc>
              <a:spcBef>
                <a:spcPts val="1000"/>
              </a:spcBef>
              <a:spcAft>
                <a:spcPts val="0"/>
              </a:spcAft>
              <a:buClrTx/>
              <a:buSzTx/>
              <a:buFont typeface="Arial" panose="020B0604020202020204" pitchFamily="34" charset="0"/>
              <a:buNone/>
              <a:tabLst/>
              <a:defRPr/>
            </a:pPr>
            <a:r>
              <a:rPr kumimoji="0" lang="de-DE" sz="2400" b="1" i="0" u="none" strike="noStrike" kern="1200" cap="none" spc="0" normalizeH="0" baseline="0" noProof="0">
                <a:ln>
                  <a:noFill/>
                </a:ln>
                <a:solidFill>
                  <a:srgbClr val="E3000F"/>
                </a:solidFill>
                <a:effectLst/>
                <a:uLnTx/>
                <a:uFillTx/>
                <a:latin typeface="Aptos" panose="02110004020202020204"/>
                <a:ea typeface="Lato Light" panose="020F0502020204030203" pitchFamily="34" charset="0"/>
                <a:cs typeface="Lato Light" panose="020F0502020204030203" pitchFamily="34" charset="0"/>
              </a:rPr>
              <a:t>Load carrier systems for sea container transport</a:t>
            </a:r>
          </a:p>
        </p:txBody>
      </p:sp>
      <p:sp>
        <p:nvSpPr>
          <p:cNvPr id="6" name="Text Placeholder 3">
            <a:extLst>
              <a:ext uri="{FF2B5EF4-FFF2-40B4-BE49-F238E27FC236}">
                <a16:creationId xmlns:a16="http://schemas.microsoft.com/office/drawing/2014/main" id="{EE66BF5C-2E33-8258-975F-0945F4BB9F6A}"/>
              </a:ext>
            </a:extLst>
          </p:cNvPr>
          <p:cNvSpPr txBox="1">
            <a:spLocks/>
          </p:cNvSpPr>
          <p:nvPr/>
        </p:nvSpPr>
        <p:spPr>
          <a:xfrm>
            <a:off x="927099" y="3806456"/>
            <a:ext cx="5558761" cy="741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DE" sz="2400" b="0" i="0" u="none" strike="noStrike" kern="1200" cap="none" spc="0" normalizeH="0" baseline="0" noProof="0">
              <a:ln>
                <a:noFill/>
              </a:ln>
              <a:solidFill>
                <a:srgbClr val="000000"/>
              </a:solidFill>
              <a:effectLst/>
              <a:uLnTx/>
              <a:uFillTx/>
              <a:latin typeface="Aptos" panose="02110004020202020204"/>
              <a:ea typeface="+mn-ea"/>
              <a:cs typeface="+mn-cs"/>
            </a:endParaRPr>
          </a:p>
        </p:txBody>
      </p:sp>
      <p:pic>
        <p:nvPicPr>
          <p:cNvPr id="7" name="Grafik 32">
            <a:extLst>
              <a:ext uri="{FF2B5EF4-FFF2-40B4-BE49-F238E27FC236}">
                <a16:creationId xmlns:a16="http://schemas.microsoft.com/office/drawing/2014/main" id="{09BF121B-74E7-262D-6214-5379EE939F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19733" y="2488358"/>
            <a:ext cx="3639250" cy="1848058"/>
          </a:xfrm>
          <a:prstGeom prst="rect">
            <a:avLst/>
          </a:prstGeom>
        </p:spPr>
      </p:pic>
      <p:pic>
        <p:nvPicPr>
          <p:cNvPr id="8" name="Grafik 28">
            <a:extLst>
              <a:ext uri="{FF2B5EF4-FFF2-40B4-BE49-F238E27FC236}">
                <a16:creationId xmlns:a16="http://schemas.microsoft.com/office/drawing/2014/main" id="{2CB210E3-4E77-298A-9588-E94255CF35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445615" y="2603987"/>
            <a:ext cx="3742751" cy="1573279"/>
          </a:xfrm>
          <a:prstGeom prst="rect">
            <a:avLst/>
          </a:prstGeom>
        </p:spPr>
      </p:pic>
      <p:sp>
        <p:nvSpPr>
          <p:cNvPr id="9" name="Text Placeholder 3">
            <a:extLst>
              <a:ext uri="{FF2B5EF4-FFF2-40B4-BE49-F238E27FC236}">
                <a16:creationId xmlns:a16="http://schemas.microsoft.com/office/drawing/2014/main" id="{D420FC08-44ED-8581-515B-CA8F7EFB5101}"/>
              </a:ext>
            </a:extLst>
          </p:cNvPr>
          <p:cNvSpPr txBox="1">
            <a:spLocks/>
          </p:cNvSpPr>
          <p:nvPr/>
        </p:nvSpPr>
        <p:spPr>
          <a:xfrm>
            <a:off x="9735500" y="4780813"/>
            <a:ext cx="7127738" cy="3308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
                <a:srgbClr val="1B354A"/>
              </a:buClr>
              <a:buSzTx/>
              <a:buFont typeface="Wingdings" panose="05000000000000000000" pitchFamily="2" charset="2"/>
              <a:buChar char="§"/>
              <a:tabLst/>
              <a:defRPr/>
            </a:pPr>
            <a:r>
              <a:rPr kumimoji="0" lang="de-DE" sz="2400" b="0" i="0" u="none" strike="noStrike" kern="1200" cap="none" spc="0" normalizeH="0" baseline="0" noProof="0">
                <a:ln>
                  <a:noFill/>
                </a:ln>
                <a:solidFill>
                  <a:srgbClr val="000000"/>
                </a:solidFill>
                <a:effectLst/>
                <a:uLnTx/>
                <a:uFillTx/>
                <a:latin typeface="Aptos" panose="02110004020202020204"/>
                <a:ea typeface="Lato Light" panose="020F0502020204030203" pitchFamily="34" charset="0"/>
                <a:cs typeface="Lato Light" panose="020F0502020204030203" pitchFamily="34" charset="0"/>
              </a:rPr>
              <a:t>Designed for sea container transport in 20'/ 40' box, HC and OT </a:t>
            </a:r>
          </a:p>
          <a:p>
            <a:pPr marL="342900" marR="0" lvl="0" indent="-342900" algn="l" defTabSz="914400" rtl="0" eaLnBrk="1" fontAlgn="auto" latinLnBrk="0" hangingPunct="1">
              <a:lnSpc>
                <a:spcPct val="100000"/>
              </a:lnSpc>
              <a:spcBef>
                <a:spcPts val="1000"/>
              </a:spcBef>
              <a:spcAft>
                <a:spcPts val="0"/>
              </a:spcAft>
              <a:buClr>
                <a:srgbClr val="1B354A"/>
              </a:buClr>
              <a:buSzTx/>
              <a:buFont typeface="Wingdings" panose="05000000000000000000" pitchFamily="2" charset="2"/>
              <a:buChar char="§"/>
              <a:tabLst/>
              <a:defRPr/>
            </a:pPr>
            <a:r>
              <a:rPr kumimoji="0" lang="de-DE" sz="2400" b="0" i="0" u="none" strike="noStrike" kern="1200" cap="none" spc="0" normalizeH="0" baseline="0" noProof="0">
                <a:ln>
                  <a:noFill/>
                </a:ln>
                <a:solidFill>
                  <a:srgbClr val="000000"/>
                </a:solidFill>
                <a:effectLst/>
                <a:uLnTx/>
                <a:uFillTx/>
                <a:latin typeface="Aptos" panose="02110004020202020204"/>
                <a:ea typeface="Lato Light" panose="020F0502020204030203" pitchFamily="34" charset="0"/>
                <a:cs typeface="Lato Light" panose="020F0502020204030203" pitchFamily="34" charset="0"/>
              </a:rPr>
              <a:t>In combination, this always results in full containers</a:t>
            </a:r>
          </a:p>
          <a:p>
            <a:pPr marL="342900" marR="0" lvl="0" indent="-342900" algn="l" defTabSz="914400" rtl="0" eaLnBrk="1" fontAlgn="auto" latinLnBrk="0" hangingPunct="1">
              <a:lnSpc>
                <a:spcPct val="100000"/>
              </a:lnSpc>
              <a:spcBef>
                <a:spcPts val="1000"/>
              </a:spcBef>
              <a:spcAft>
                <a:spcPts val="0"/>
              </a:spcAft>
              <a:buClr>
                <a:srgbClr val="1B354A"/>
              </a:buClr>
              <a:buSzTx/>
              <a:buFont typeface="Wingdings" panose="05000000000000000000" pitchFamily="2" charset="2"/>
              <a:buChar char="§"/>
              <a:tabLst/>
              <a:defRPr/>
            </a:pPr>
            <a:r>
              <a:rPr kumimoji="0" lang="de-DE" sz="2400" b="0" i="0" u="none" strike="noStrike" kern="1200" cap="none" spc="0" normalizeH="0" baseline="0" noProof="0">
                <a:ln>
                  <a:noFill/>
                </a:ln>
                <a:solidFill>
                  <a:srgbClr val="000000"/>
                </a:solidFill>
                <a:effectLst/>
                <a:uLnTx/>
                <a:uFillTx/>
                <a:latin typeface="Aptos" panose="02110004020202020204"/>
                <a:ea typeface="Lato Light" panose="020F0502020204030203" pitchFamily="34" charset="0"/>
                <a:cs typeface="Lato Light" panose="020F0502020204030203" pitchFamily="34" charset="0"/>
              </a:rPr>
              <a:t>Positive locking is given</a:t>
            </a:r>
          </a:p>
          <a:p>
            <a:pPr marL="342900" marR="0" lvl="0" indent="-342900" algn="l" defTabSz="914400" rtl="0" eaLnBrk="1" fontAlgn="auto" latinLnBrk="0" hangingPunct="1">
              <a:lnSpc>
                <a:spcPct val="100000"/>
              </a:lnSpc>
              <a:spcBef>
                <a:spcPts val="1000"/>
              </a:spcBef>
              <a:spcAft>
                <a:spcPts val="0"/>
              </a:spcAft>
              <a:buClr>
                <a:srgbClr val="1B354A"/>
              </a:buClr>
              <a:buSzTx/>
              <a:buFont typeface="Wingdings" panose="05000000000000000000" pitchFamily="2" charset="2"/>
              <a:buChar char="§"/>
              <a:tabLst/>
              <a:defRPr/>
            </a:pPr>
            <a:r>
              <a:rPr kumimoji="0" lang="de-DE" sz="2400" b="0" i="0" u="none" strike="noStrike" kern="1200" cap="none" spc="0" normalizeH="0" baseline="0" noProof="0">
                <a:ln>
                  <a:noFill/>
                </a:ln>
                <a:solidFill>
                  <a:srgbClr val="000000"/>
                </a:solidFill>
                <a:effectLst/>
                <a:uLnTx/>
                <a:uFillTx/>
                <a:latin typeface="Aptos" panose="02110004020202020204"/>
                <a:ea typeface="Lato Light" panose="020F0502020204030203" pitchFamily="34" charset="0"/>
                <a:cs typeface="Lato Light" panose="020F0502020204030203" pitchFamily="34" charset="0"/>
              </a:rPr>
              <a:t>Handling with forklift and/or pallet truck</a:t>
            </a:r>
          </a:p>
        </p:txBody>
      </p:sp>
      <p:sp>
        <p:nvSpPr>
          <p:cNvPr id="10" name="TextBox 9">
            <a:extLst>
              <a:ext uri="{FF2B5EF4-FFF2-40B4-BE49-F238E27FC236}">
                <a16:creationId xmlns:a16="http://schemas.microsoft.com/office/drawing/2014/main" id="{F92FD9F0-D27D-FA3F-DA50-D84896559275}"/>
              </a:ext>
            </a:extLst>
          </p:cNvPr>
          <p:cNvSpPr txBox="1"/>
          <p:nvPr/>
        </p:nvSpPr>
        <p:spPr>
          <a:xfrm>
            <a:off x="1080597" y="2873778"/>
            <a:ext cx="3323539"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3200" b="1" i="0" u="none" strike="noStrike" kern="1200" cap="none" spc="0" normalizeH="0" baseline="0" noProof="0">
                <a:ln>
                  <a:noFill/>
                </a:ln>
                <a:solidFill>
                  <a:srgbClr val="000000"/>
                </a:solidFill>
                <a:effectLst/>
                <a:uLnTx/>
                <a:uFillTx/>
                <a:latin typeface="Aptos" panose="02110004020202020204"/>
                <a:ea typeface="+mn-ea"/>
                <a:cs typeface="+mn-cs"/>
              </a:rPr>
              <a:t>Container boxes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3200" b="1" i="0" u="none" strike="noStrike" kern="1200" cap="none" spc="0" normalizeH="0" baseline="0" noProof="0">
                <a:ln>
                  <a:noFill/>
                </a:ln>
                <a:solidFill>
                  <a:srgbClr val="000000"/>
                </a:solidFill>
                <a:effectLst/>
                <a:uLnTx/>
                <a:uFillTx/>
                <a:latin typeface="Aptos" panose="02110004020202020204"/>
                <a:ea typeface="+mn-ea"/>
                <a:cs typeface="+mn-cs"/>
              </a:rPr>
              <a:t>"</a:t>
            </a:r>
            <a:r>
              <a:rPr lang="de-DE" sz="3200" b="1">
                <a:solidFill>
                  <a:srgbClr val="000000"/>
                </a:solidFill>
                <a:latin typeface="Aptos" panose="02110004020202020204"/>
              </a:rPr>
              <a:t>DS-Box</a:t>
            </a:r>
            <a:r>
              <a:rPr kumimoji="0" lang="en-DE" sz="3200" b="1" i="0" u="none" strike="noStrike" kern="1200" cap="none" spc="0" normalizeH="0" baseline="0" noProof="0">
                <a:ln>
                  <a:noFill/>
                </a:ln>
                <a:solidFill>
                  <a:srgbClr val="000000"/>
                </a:solidFill>
                <a:effectLst/>
                <a:uLnTx/>
                <a:uFillTx/>
                <a:latin typeface="Aptos" panose="02110004020202020204"/>
                <a:ea typeface="+mn-ea"/>
                <a:cs typeface="+mn-cs"/>
              </a:rPr>
              <a:t>"</a:t>
            </a:r>
          </a:p>
        </p:txBody>
      </p:sp>
      <p:sp>
        <p:nvSpPr>
          <p:cNvPr id="11" name="TextBox 10">
            <a:extLst>
              <a:ext uri="{FF2B5EF4-FFF2-40B4-BE49-F238E27FC236}">
                <a16:creationId xmlns:a16="http://schemas.microsoft.com/office/drawing/2014/main" id="{C5420E31-CFF4-7946-CD43-CFACF51F51B1}"/>
              </a:ext>
            </a:extLst>
          </p:cNvPr>
          <p:cNvSpPr txBox="1"/>
          <p:nvPr/>
        </p:nvSpPr>
        <p:spPr>
          <a:xfrm>
            <a:off x="9700038" y="2873778"/>
            <a:ext cx="3745577"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3200" b="1" i="0" u="none" strike="noStrike" kern="1200" cap="none" spc="0" normalizeH="0" baseline="0" noProof="0">
                <a:ln>
                  <a:noFill/>
                </a:ln>
                <a:solidFill>
                  <a:srgbClr val="000000"/>
                </a:solidFill>
                <a:effectLst/>
                <a:uLnTx/>
                <a:uFillTx/>
                <a:latin typeface="Aptos" panose="02110004020202020204"/>
                <a:ea typeface="+mn-ea"/>
                <a:cs typeface="+mn-cs"/>
              </a:rPr>
              <a:t>Container pallets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3200" b="1" i="0" u="none" strike="noStrike" kern="1200" cap="none" spc="0" normalizeH="0" baseline="0" noProof="0">
                <a:ln>
                  <a:noFill/>
                </a:ln>
                <a:solidFill>
                  <a:srgbClr val="000000"/>
                </a:solidFill>
                <a:effectLst/>
                <a:uLnTx/>
                <a:uFillTx/>
                <a:latin typeface="Aptos" panose="02110004020202020204"/>
                <a:ea typeface="+mn-ea"/>
                <a:cs typeface="+mn-cs"/>
              </a:rPr>
              <a:t>"</a:t>
            </a:r>
            <a:r>
              <a:rPr kumimoji="0" lang="de-DE" sz="3200" b="1" i="0" u="none" strike="noStrike" kern="1200" cap="none" spc="0" normalizeH="0" baseline="0" noProof="0" err="1">
                <a:ln>
                  <a:noFill/>
                </a:ln>
                <a:solidFill>
                  <a:srgbClr val="000000"/>
                </a:solidFill>
                <a:effectLst/>
                <a:uLnTx/>
                <a:uFillTx/>
                <a:latin typeface="Aptos" panose="02110004020202020204"/>
                <a:ea typeface="+mn-ea"/>
                <a:cs typeface="+mn-cs"/>
              </a:rPr>
              <a:t>ConPal</a:t>
            </a:r>
            <a:r>
              <a:rPr kumimoji="0" lang="en-DE" sz="3200" b="1" i="0" u="none" strike="noStrike" kern="1200" cap="none" spc="0" normalizeH="0" baseline="0" noProof="0">
                <a:ln>
                  <a:noFill/>
                </a:ln>
                <a:solidFill>
                  <a:srgbClr val="000000"/>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88017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CD70C-5492-B2D8-4020-BFC7F456580C}"/>
            </a:ext>
          </a:extLst>
        </p:cNvPr>
        <p:cNvGrpSpPr/>
        <p:nvPr/>
      </p:nvGrpSpPr>
      <p:grpSpPr>
        <a:xfrm>
          <a:off x="0" y="0"/>
          <a:ext cx="0" cy="0"/>
          <a:chOff x="0" y="0"/>
          <a:chExt cx="0" cy="0"/>
        </a:xfrm>
      </p:grpSpPr>
      <p:pic>
        <p:nvPicPr>
          <p:cNvPr id="5" name="Grafik 6">
            <a:extLst>
              <a:ext uri="{FF2B5EF4-FFF2-40B4-BE49-F238E27FC236}">
                <a16:creationId xmlns:a16="http://schemas.microsoft.com/office/drawing/2014/main" id="{7A2CC438-BFCC-9AC6-DF2F-1E274BF0344A}"/>
              </a:ext>
            </a:extLst>
          </p:cNvPr>
          <p:cNvPicPr>
            <a:picLocks noChangeAspect="1"/>
          </p:cNvPicPr>
          <p:nvPr/>
        </p:nvPicPr>
        <p:blipFill>
          <a:blip r:embed="rId2"/>
          <a:stretch>
            <a:fillRect/>
          </a:stretch>
        </p:blipFill>
        <p:spPr>
          <a:xfrm>
            <a:off x="9694480" y="2996762"/>
            <a:ext cx="8106738" cy="4036230"/>
          </a:xfrm>
          <a:prstGeom prst="rect">
            <a:avLst/>
          </a:prstGeom>
        </p:spPr>
      </p:pic>
      <p:sp>
        <p:nvSpPr>
          <p:cNvPr id="2" name="Title 1">
            <a:extLst>
              <a:ext uri="{FF2B5EF4-FFF2-40B4-BE49-F238E27FC236}">
                <a16:creationId xmlns:a16="http://schemas.microsoft.com/office/drawing/2014/main" id="{B85BDDB2-C9E7-3018-7BCC-084C747DC022}"/>
              </a:ext>
            </a:extLst>
          </p:cNvPr>
          <p:cNvSpPr>
            <a:spLocks noGrp="1"/>
          </p:cNvSpPr>
          <p:nvPr>
            <p:ph type="title"/>
          </p:nvPr>
        </p:nvSpPr>
        <p:spPr/>
        <p:txBody>
          <a:bodyPr/>
          <a:lstStyle/>
          <a:p>
            <a:r>
              <a:rPr lang="en-US" dirty="0"/>
              <a:t>The control station management tool</a:t>
            </a:r>
            <a:endParaRPr lang="en-DE" dirty="0"/>
          </a:p>
        </p:txBody>
      </p:sp>
      <p:sp>
        <p:nvSpPr>
          <p:cNvPr id="3" name="Text Placeholder 2">
            <a:extLst>
              <a:ext uri="{FF2B5EF4-FFF2-40B4-BE49-F238E27FC236}">
                <a16:creationId xmlns:a16="http://schemas.microsoft.com/office/drawing/2014/main" id="{A5208410-A7F9-609F-5D80-5218DA7EDFB4}"/>
              </a:ext>
            </a:extLst>
          </p:cNvPr>
          <p:cNvSpPr>
            <a:spLocks noGrp="1"/>
          </p:cNvSpPr>
          <p:nvPr>
            <p:ph type="body" sz="quarter" idx="10"/>
          </p:nvPr>
        </p:nvSpPr>
        <p:spPr>
          <a:xfrm>
            <a:off x="927101" y="2093568"/>
            <a:ext cx="7647273" cy="7184582"/>
          </a:xfrm>
        </p:spPr>
        <p:txBody>
          <a:bodyPr/>
          <a:lstStyle/>
          <a:p>
            <a:pPr marL="0" indent="0">
              <a:lnSpc>
                <a:spcPct val="100000"/>
              </a:lnSpc>
              <a:buNone/>
            </a:pPr>
            <a:r>
              <a:rPr lang="en-US" b="1" dirty="0"/>
              <a:t>Overview</a:t>
            </a:r>
          </a:p>
          <a:p>
            <a:pPr>
              <a:lnSpc>
                <a:spcPct val="100000"/>
              </a:lnSpc>
            </a:pPr>
            <a:r>
              <a:rPr lang="en-US" dirty="0"/>
              <a:t>Covering the entire value chain</a:t>
            </a:r>
          </a:p>
          <a:p>
            <a:pPr>
              <a:lnSpc>
                <a:spcPct val="100000"/>
              </a:lnSpc>
            </a:pPr>
            <a:r>
              <a:rPr lang="en-US" dirty="0"/>
              <a:t>Unlimited hierarchy levels for lot parts &amp; handling Units</a:t>
            </a:r>
          </a:p>
          <a:p>
            <a:pPr>
              <a:lnSpc>
                <a:spcPct val="100000"/>
              </a:lnSpc>
            </a:pPr>
            <a:r>
              <a:rPr lang="en-US" dirty="0"/>
              <a:t>Loose parts and handling unit management </a:t>
            </a:r>
          </a:p>
          <a:p>
            <a:pPr>
              <a:lnSpc>
                <a:spcPct val="100000"/>
              </a:lnSpc>
            </a:pPr>
            <a:r>
              <a:rPr lang="en-US" dirty="0"/>
              <a:t>Unlimited number of locations, zones and Storage locations</a:t>
            </a:r>
          </a:p>
          <a:p>
            <a:pPr>
              <a:lnSpc>
                <a:spcPct val="100000"/>
              </a:lnSpc>
            </a:pPr>
            <a:r>
              <a:rPr lang="en-US" dirty="0"/>
              <a:t>Basic functionalities of a supplier and customer portal</a:t>
            </a:r>
          </a:p>
          <a:p>
            <a:pPr>
              <a:lnSpc>
                <a:spcPct val="100000"/>
              </a:lnSpc>
            </a:pPr>
            <a:endParaRPr lang="en-US" dirty="0"/>
          </a:p>
          <a:p>
            <a:pPr marL="0" indent="0">
              <a:lnSpc>
                <a:spcPct val="100000"/>
              </a:lnSpc>
              <a:buNone/>
            </a:pPr>
            <a:r>
              <a:rPr lang="en-US" b="1" dirty="0"/>
              <a:t>IT Framework</a:t>
            </a:r>
          </a:p>
          <a:p>
            <a:pPr>
              <a:lnSpc>
                <a:spcPct val="100000"/>
              </a:lnSpc>
            </a:pPr>
            <a:r>
              <a:rPr lang="en-US" dirty="0"/>
              <a:t>Web-based information system </a:t>
            </a:r>
          </a:p>
          <a:p>
            <a:pPr>
              <a:lnSpc>
                <a:spcPct val="100000"/>
              </a:lnSpc>
            </a:pPr>
            <a:r>
              <a:rPr lang="en-US" dirty="0"/>
              <a:t>In function with barcode scanner / scan app</a:t>
            </a:r>
          </a:p>
          <a:p>
            <a:pPr>
              <a:lnSpc>
                <a:spcPct val="100000"/>
              </a:lnSpc>
            </a:pPr>
            <a:r>
              <a:rPr lang="en-US" dirty="0"/>
              <a:t>High flexibility for independent customizations / Customization</a:t>
            </a:r>
          </a:p>
        </p:txBody>
      </p:sp>
      <p:pic>
        <p:nvPicPr>
          <p:cNvPr id="4" name="Grafik 1" descr="Ein Bild, das Computer, computer, Monitor, Tisch enthält.&#10;&#10;Automatisch generierte Beschreibung">
            <a:extLst>
              <a:ext uri="{FF2B5EF4-FFF2-40B4-BE49-F238E27FC236}">
                <a16:creationId xmlns:a16="http://schemas.microsoft.com/office/drawing/2014/main" id="{97C4D999-1791-F861-4625-F02818C32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692" y="2836152"/>
            <a:ext cx="8504315" cy="5984099"/>
          </a:xfrm>
          <a:prstGeom prst="rect">
            <a:avLst/>
          </a:prstGeom>
        </p:spPr>
      </p:pic>
    </p:spTree>
    <p:extLst>
      <p:ext uri="{BB962C8B-B14F-4D97-AF65-F5344CB8AC3E}">
        <p14:creationId xmlns:p14="http://schemas.microsoft.com/office/powerpoint/2010/main" val="340286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7A7C8-BAA4-6BA7-4F0A-A5DCD51171C5}"/>
              </a:ext>
            </a:extLst>
          </p:cNvPr>
          <p:cNvSpPr txBox="1"/>
          <p:nvPr/>
        </p:nvSpPr>
        <p:spPr>
          <a:xfrm>
            <a:off x="4217426" y="4589502"/>
            <a:ext cx="9853147" cy="1107996"/>
          </a:xfrm>
          <a:prstGeom prst="rect">
            <a:avLst/>
          </a:prstGeom>
          <a:noFill/>
        </p:spPr>
        <p:txBody>
          <a:bodyPr wrap="none" rtlCol="0">
            <a:spAutoFit/>
          </a:bodyPr>
          <a:lstStyle/>
          <a:p>
            <a:pPr algn="l"/>
            <a:r>
              <a:rPr lang="en-DE" sz="6600" b="1" dirty="0"/>
              <a:t>DEUFOL Global Overview</a:t>
            </a:r>
          </a:p>
        </p:txBody>
      </p:sp>
    </p:spTree>
    <p:extLst>
      <p:ext uri="{BB962C8B-B14F-4D97-AF65-F5344CB8AC3E}">
        <p14:creationId xmlns:p14="http://schemas.microsoft.com/office/powerpoint/2010/main" val="57702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F8C050-DC5E-0087-5A72-59E564AC997A}"/>
              </a:ext>
            </a:extLst>
          </p:cNvPr>
          <p:cNvSpPr>
            <a:spLocks noGrp="1"/>
          </p:cNvSpPr>
          <p:nvPr>
            <p:ph type="title"/>
          </p:nvPr>
        </p:nvSpPr>
        <p:spPr/>
        <p:txBody>
          <a:bodyPr/>
          <a:lstStyle/>
          <a:p>
            <a:r>
              <a:rPr lang="en-DE" dirty="0">
                <a:solidFill>
                  <a:schemeClr val="tx1"/>
                </a:solidFill>
              </a:rPr>
              <a:t>DEUFOL HUB solutions</a:t>
            </a:r>
            <a:endParaRPr lang="en-DE" dirty="0"/>
          </a:p>
        </p:txBody>
      </p:sp>
      <p:sp>
        <p:nvSpPr>
          <p:cNvPr id="12" name="Text Placeholder 11">
            <a:extLst>
              <a:ext uri="{FF2B5EF4-FFF2-40B4-BE49-F238E27FC236}">
                <a16:creationId xmlns:a16="http://schemas.microsoft.com/office/drawing/2014/main" id="{FEDDEA83-8066-2616-C735-7AEAD6AF6E30}"/>
              </a:ext>
            </a:extLst>
          </p:cNvPr>
          <p:cNvSpPr>
            <a:spLocks noGrp="1"/>
          </p:cNvSpPr>
          <p:nvPr>
            <p:ph type="body" sz="quarter" idx="10"/>
          </p:nvPr>
        </p:nvSpPr>
        <p:spPr>
          <a:xfrm>
            <a:off x="927099" y="2365375"/>
            <a:ext cx="8216901" cy="6865897"/>
          </a:xfrm>
        </p:spPr>
        <p:txBody>
          <a:bodyPr/>
          <a:lstStyle/>
          <a:p>
            <a:pPr>
              <a:buClr>
                <a:schemeClr val="accent2"/>
              </a:buClr>
            </a:pPr>
            <a:r>
              <a:rPr lang="en-US" dirty="0" err="1"/>
              <a:t>Deufol</a:t>
            </a:r>
            <a:r>
              <a:rPr lang="en-US" dirty="0"/>
              <a:t> locations can be used as a logistics hub. </a:t>
            </a:r>
            <a:r>
              <a:rPr lang="en-US" dirty="0" err="1"/>
              <a:t>Over </a:t>
            </a:r>
            <a:r>
              <a:rPr lang="en-US" dirty="0"/>
              <a:t>100,000 square metres </a:t>
            </a:r>
            <a:r>
              <a:rPr lang="en-US" dirty="0" err="1"/>
              <a:t>of hall space with up to </a:t>
            </a:r>
            <a:r>
              <a:rPr lang="en-US" dirty="0"/>
              <a:t>406 to. </a:t>
            </a:r>
            <a:r>
              <a:rPr lang="en-US" dirty="0" err="1"/>
              <a:t>crane capacity for collecting</a:t>
            </a:r>
            <a:r>
              <a:rPr lang="en-US" dirty="0"/>
              <a:t>, </a:t>
            </a:r>
            <a:r>
              <a:rPr lang="en-US" dirty="0" err="1"/>
              <a:t>packing </a:t>
            </a:r>
            <a:r>
              <a:rPr lang="en-US" dirty="0"/>
              <a:t>and </a:t>
            </a:r>
            <a:r>
              <a:rPr lang="en-US" dirty="0" err="1"/>
              <a:t>stowing your </a:t>
            </a:r>
            <a:r>
              <a:rPr lang="en-US" dirty="0"/>
              <a:t>goods.</a:t>
            </a:r>
          </a:p>
          <a:p>
            <a:pPr>
              <a:buClr>
                <a:schemeClr val="accent2"/>
              </a:buClr>
            </a:pPr>
            <a:endParaRPr lang="en-US" dirty="0"/>
          </a:p>
          <a:p>
            <a:pPr>
              <a:buClr>
                <a:schemeClr val="accent2"/>
              </a:buClr>
            </a:pPr>
            <a:r>
              <a:rPr lang="en-US" dirty="0" err="1"/>
              <a:t>Bundling </a:t>
            </a:r>
            <a:r>
              <a:rPr lang="en-US" dirty="0"/>
              <a:t>and </a:t>
            </a:r>
            <a:r>
              <a:rPr lang="en-US" dirty="0" err="1"/>
              <a:t>consolidation of your goods flows </a:t>
            </a:r>
            <a:r>
              <a:rPr lang="en-US" dirty="0"/>
              <a:t>at the </a:t>
            </a:r>
            <a:r>
              <a:rPr lang="en-US" dirty="0" err="1"/>
              <a:t>Deufol locations with direct connection to </a:t>
            </a:r>
            <a:r>
              <a:rPr lang="en-US" dirty="0"/>
              <a:t>lorry, sea and </a:t>
            </a:r>
            <a:r>
              <a:rPr lang="en-US" dirty="0" err="1"/>
              <a:t>air freight</a:t>
            </a:r>
            <a:r>
              <a:rPr lang="en-US" dirty="0"/>
              <a:t>.</a:t>
            </a:r>
          </a:p>
          <a:p>
            <a:pPr>
              <a:buClr>
                <a:schemeClr val="accent2"/>
              </a:buClr>
            </a:pPr>
            <a:endParaRPr lang="en-US" dirty="0"/>
          </a:p>
          <a:p>
            <a:pPr>
              <a:buClr>
                <a:schemeClr val="accent2"/>
              </a:buClr>
            </a:pPr>
            <a:r>
              <a:rPr lang="en-US" dirty="0" err="1"/>
              <a:t>Relieve your resources with our integrated processing of your goods flows</a:t>
            </a:r>
            <a:r>
              <a:rPr lang="en-US" dirty="0"/>
              <a:t>.</a:t>
            </a:r>
          </a:p>
          <a:p>
            <a:pPr>
              <a:buClr>
                <a:schemeClr val="accent2"/>
              </a:buClr>
            </a:pPr>
            <a:endParaRPr lang="en-US" dirty="0"/>
          </a:p>
          <a:p>
            <a:pPr>
              <a:buClr>
                <a:schemeClr val="accent2"/>
              </a:buClr>
            </a:pPr>
            <a:r>
              <a:rPr lang="en-US" dirty="0"/>
              <a:t>Reduce </a:t>
            </a:r>
            <a:r>
              <a:rPr lang="en-US" dirty="0" err="1"/>
              <a:t>your transport costs with our optimisation concepts for logistics</a:t>
            </a:r>
            <a:r>
              <a:rPr lang="en-US" dirty="0"/>
              <a:t>, </a:t>
            </a:r>
            <a:r>
              <a:rPr lang="en-US" dirty="0" err="1"/>
              <a:t>packaging </a:t>
            </a:r>
            <a:r>
              <a:rPr lang="en-US" dirty="0"/>
              <a:t>and </a:t>
            </a:r>
            <a:r>
              <a:rPr lang="en-US" dirty="0" err="1"/>
              <a:t>construction site management</a:t>
            </a:r>
            <a:r>
              <a:rPr lang="en-US" dirty="0"/>
              <a:t>.</a:t>
            </a:r>
          </a:p>
        </p:txBody>
      </p:sp>
      <p:sp>
        <p:nvSpPr>
          <p:cNvPr id="2" name="Title 2">
            <a:extLst>
              <a:ext uri="{FF2B5EF4-FFF2-40B4-BE49-F238E27FC236}">
                <a16:creationId xmlns:a16="http://schemas.microsoft.com/office/drawing/2014/main" id="{3BDF3F24-79A3-C1F2-F4EC-7F342B92D42A}"/>
              </a:ext>
            </a:extLst>
          </p:cNvPr>
          <p:cNvSpPr txBox="1">
            <a:spLocks/>
          </p:cNvSpPr>
          <p:nvPr/>
        </p:nvSpPr>
        <p:spPr>
          <a:xfrm>
            <a:off x="927101" y="748105"/>
            <a:ext cx="16433799" cy="1345463"/>
          </a:xfrm>
          <a:prstGeom prst="rect">
            <a:avLst/>
          </a:prstGeom>
        </p:spPr>
        <p:txBody>
          <a:bodyPr anchor="ctr" anchorCtr="0"/>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DE" sz="4400" b="1" i="0" u="none" strike="noStrike" kern="1200" cap="none" spc="0" normalizeH="0" baseline="0" noProof="0" dirty="0">
              <a:ln>
                <a:noFill/>
              </a:ln>
              <a:solidFill>
                <a:srgbClr val="000000"/>
              </a:solidFill>
              <a:effectLst/>
              <a:uLnTx/>
              <a:uFillTx/>
              <a:latin typeface="Aptos Display" panose="02110004020202020204"/>
              <a:ea typeface="+mj-ea"/>
              <a:cs typeface="+mj-cs"/>
            </a:endParaRPr>
          </a:p>
        </p:txBody>
      </p:sp>
      <p:sp>
        <p:nvSpPr>
          <p:cNvPr id="3" name="Text Placeholder 3">
            <a:extLst>
              <a:ext uri="{FF2B5EF4-FFF2-40B4-BE49-F238E27FC236}">
                <a16:creationId xmlns:a16="http://schemas.microsoft.com/office/drawing/2014/main" id="{C84A74E8-DC19-4A0F-3EBE-0185B0D233FA}"/>
              </a:ext>
            </a:extLst>
          </p:cNvPr>
          <p:cNvSpPr txBox="1">
            <a:spLocks/>
          </p:cNvSpPr>
          <p:nvPr/>
        </p:nvSpPr>
        <p:spPr>
          <a:xfrm>
            <a:off x="927101" y="1602709"/>
            <a:ext cx="7864674" cy="557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4080"/>
              </a:lnSpc>
              <a:spcBef>
                <a:spcPts val="10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srgbClr val="E3000F"/>
                </a:solidFill>
                <a:effectLst/>
                <a:uLnTx/>
                <a:uFillTx/>
                <a:latin typeface="Aptos" panose="02110004020202020204"/>
                <a:ea typeface="Lato Light" panose="020F0502020204030203" pitchFamily="34" charset="0"/>
                <a:cs typeface="Lato Light" panose="020F0502020204030203" pitchFamily="34" charset="0"/>
              </a:rPr>
              <a:t>Your advantage through our network</a:t>
            </a:r>
          </a:p>
        </p:txBody>
      </p:sp>
      <p:pic>
        <p:nvPicPr>
          <p:cNvPr id="7" name="Picture 6" descr="A diagram of a factory&#10;&#10;Description automatically generated">
            <a:extLst>
              <a:ext uri="{FF2B5EF4-FFF2-40B4-BE49-F238E27FC236}">
                <a16:creationId xmlns:a16="http://schemas.microsoft.com/office/drawing/2014/main" id="{FC123DF2-694E-0A2E-757F-18ABAA8E8515}"/>
              </a:ext>
            </a:extLst>
          </p:cNvPr>
          <p:cNvPicPr>
            <a:picLocks noChangeAspect="1"/>
          </p:cNvPicPr>
          <p:nvPr/>
        </p:nvPicPr>
        <p:blipFill rotWithShape="1">
          <a:blip r:embed="rId2">
            <a:extLst>
              <a:ext uri="{28A0092B-C50C-407E-A947-70E740481C1C}">
                <a14:useLocalDpi xmlns:a14="http://schemas.microsoft.com/office/drawing/2010/main" val="0"/>
              </a:ext>
            </a:extLst>
          </a:blip>
          <a:srcRect r="47720"/>
          <a:stretch/>
        </p:blipFill>
        <p:spPr>
          <a:xfrm>
            <a:off x="11299368" y="1600822"/>
            <a:ext cx="5265435" cy="3474871"/>
          </a:xfrm>
          <a:prstGeom prst="rect">
            <a:avLst/>
          </a:prstGeom>
        </p:spPr>
      </p:pic>
      <p:pic>
        <p:nvPicPr>
          <p:cNvPr id="13" name="Picture 12" descr="A diagram of a factory&#10;&#10;Description automatically generated">
            <a:extLst>
              <a:ext uri="{FF2B5EF4-FFF2-40B4-BE49-F238E27FC236}">
                <a16:creationId xmlns:a16="http://schemas.microsoft.com/office/drawing/2014/main" id="{41F16EBC-80FA-4B34-C971-4EA5D6FDAFEC}"/>
              </a:ext>
            </a:extLst>
          </p:cNvPr>
          <p:cNvPicPr>
            <a:picLocks noChangeAspect="1"/>
          </p:cNvPicPr>
          <p:nvPr/>
        </p:nvPicPr>
        <p:blipFill rotWithShape="1">
          <a:blip r:embed="rId2">
            <a:extLst>
              <a:ext uri="{28A0092B-C50C-407E-A947-70E740481C1C}">
                <a14:useLocalDpi xmlns:a14="http://schemas.microsoft.com/office/drawing/2010/main" val="0"/>
              </a:ext>
            </a:extLst>
          </a:blip>
          <a:srcRect l="58005" r="-10285"/>
          <a:stretch/>
        </p:blipFill>
        <p:spPr>
          <a:xfrm>
            <a:off x="11156493" y="5928410"/>
            <a:ext cx="5265435" cy="3474871"/>
          </a:xfrm>
          <a:prstGeom prst="rect">
            <a:avLst/>
          </a:prstGeom>
        </p:spPr>
      </p:pic>
      <p:cxnSp>
        <p:nvCxnSpPr>
          <p:cNvPr id="16" name="Straight Arrow Connector 15">
            <a:extLst>
              <a:ext uri="{FF2B5EF4-FFF2-40B4-BE49-F238E27FC236}">
                <a16:creationId xmlns:a16="http://schemas.microsoft.com/office/drawing/2014/main" id="{68D30FC2-C154-529F-A7C8-C44C5F01BE83}"/>
              </a:ext>
            </a:extLst>
          </p:cNvPr>
          <p:cNvCxnSpPr>
            <a:stCxn id="7" idx="2"/>
          </p:cNvCxnSpPr>
          <p:nvPr/>
        </p:nvCxnSpPr>
        <p:spPr>
          <a:xfrm flipH="1">
            <a:off x="13932085" y="5075693"/>
            <a:ext cx="1" cy="722630"/>
          </a:xfrm>
          <a:prstGeom prst="straightConnector1">
            <a:avLst/>
          </a:prstGeom>
          <a:ln w="66675">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4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F8C050-DC5E-0087-5A72-59E564AC997A}"/>
              </a:ext>
            </a:extLst>
          </p:cNvPr>
          <p:cNvSpPr>
            <a:spLocks noGrp="1"/>
          </p:cNvSpPr>
          <p:nvPr>
            <p:ph type="title"/>
          </p:nvPr>
        </p:nvSpPr>
        <p:spPr/>
        <p:txBody>
          <a:bodyPr/>
          <a:lstStyle/>
          <a:p>
            <a:r>
              <a:rPr lang="en-DE" dirty="0">
                <a:solidFill>
                  <a:schemeClr val="tx1"/>
                </a:solidFill>
              </a:rPr>
              <a:t>DEUFOL HUB-Lösungen</a:t>
            </a:r>
            <a:endParaRPr lang="en-DE" dirty="0"/>
          </a:p>
        </p:txBody>
      </p:sp>
      <p:sp>
        <p:nvSpPr>
          <p:cNvPr id="2" name="Title 2">
            <a:extLst>
              <a:ext uri="{FF2B5EF4-FFF2-40B4-BE49-F238E27FC236}">
                <a16:creationId xmlns:a16="http://schemas.microsoft.com/office/drawing/2014/main" id="{3BDF3F24-79A3-C1F2-F4EC-7F342B92D42A}"/>
              </a:ext>
            </a:extLst>
          </p:cNvPr>
          <p:cNvSpPr txBox="1">
            <a:spLocks/>
          </p:cNvSpPr>
          <p:nvPr/>
        </p:nvSpPr>
        <p:spPr>
          <a:xfrm>
            <a:off x="927101" y="748105"/>
            <a:ext cx="16433799" cy="1345463"/>
          </a:xfrm>
          <a:prstGeom prst="rect">
            <a:avLst/>
          </a:prstGeom>
        </p:spPr>
        <p:txBody>
          <a:bodyPr anchor="ctr" anchorCtr="0"/>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DE" sz="4400" b="1" i="0" u="none" strike="noStrike" kern="1200" cap="none" spc="0" normalizeH="0" baseline="0" noProof="0">
              <a:ln>
                <a:noFill/>
              </a:ln>
              <a:solidFill>
                <a:srgbClr val="000000"/>
              </a:solidFill>
              <a:effectLst/>
              <a:uLnTx/>
              <a:uFillTx/>
              <a:latin typeface="Aptos Display" panose="02110004020202020204"/>
              <a:ea typeface="+mj-ea"/>
              <a:cs typeface="+mj-cs"/>
            </a:endParaRPr>
          </a:p>
        </p:txBody>
      </p:sp>
      <p:sp>
        <p:nvSpPr>
          <p:cNvPr id="14" name="Rechteck 35">
            <a:extLst>
              <a:ext uri="{FF2B5EF4-FFF2-40B4-BE49-F238E27FC236}">
                <a16:creationId xmlns:a16="http://schemas.microsoft.com/office/drawing/2014/main" id="{1F2E8AE5-F3A7-F52C-0C30-99C4428E7FD7}"/>
              </a:ext>
            </a:extLst>
          </p:cNvPr>
          <p:cNvSpPr/>
          <p:nvPr/>
        </p:nvSpPr>
        <p:spPr>
          <a:xfrm>
            <a:off x="7411999" y="5813981"/>
            <a:ext cx="3339563" cy="1754326"/>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IM ÜBERBLICK: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Brückenkran:	bis 3 t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err="1">
                <a:ln>
                  <a:noFill/>
                </a:ln>
                <a:solidFill>
                  <a:srgbClr val="000000"/>
                </a:solidFill>
                <a:effectLst/>
                <a:uLnTx/>
                <a:uFillTx/>
                <a:latin typeface="Aptos" panose="02110004020202020204"/>
                <a:ea typeface="ＭＳ Ｐゴシック" panose="020B0600070205080204" pitchFamily="34" charset="-128"/>
                <a:cs typeface="+mn-cs"/>
              </a:rPr>
              <a:t>Reach-Stacker</a:t>
            </a: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            	bis 45 t</a:t>
            </a:r>
            <a:endPar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endParaRP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Mitarbeiter:                 	 20 – 40 </a:t>
            </a:r>
          </a:p>
          <a:p>
            <a:pPr marL="0" marR="0" lvl="0" indent="0" algn="l" defTabSz="2286000" rtl="0" eaLnBrk="0" fontAlgn="base" latinLnBrk="0" hangingPunct="0">
              <a:lnSpc>
                <a:spcPct val="100000"/>
              </a:lnSpc>
              <a:spcBef>
                <a:spcPct val="0"/>
              </a:spcBef>
              <a:spcAft>
                <a:spcPct val="0"/>
              </a:spcAft>
              <a:buClrTx/>
              <a:buSzTx/>
              <a:buFontTx/>
              <a:buNone/>
              <a:tabLst/>
              <a:defRPr/>
            </a:pPr>
            <a:br>
              <a:rPr kumimoji="0" lang="de-DE" altLang="de-DE" sz="1800" b="1"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br>
            <a:endPar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endParaRPr>
          </a:p>
        </p:txBody>
      </p:sp>
      <p:sp>
        <p:nvSpPr>
          <p:cNvPr id="15" name="Rechteck 35">
            <a:extLst>
              <a:ext uri="{FF2B5EF4-FFF2-40B4-BE49-F238E27FC236}">
                <a16:creationId xmlns:a16="http://schemas.microsoft.com/office/drawing/2014/main" id="{BD355A00-7693-6BA6-F4F8-7686639A1BC8}"/>
              </a:ext>
            </a:extLst>
          </p:cNvPr>
          <p:cNvSpPr/>
          <p:nvPr/>
        </p:nvSpPr>
        <p:spPr>
          <a:xfrm>
            <a:off x="7316205" y="7694928"/>
            <a:ext cx="3380862" cy="1200329"/>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Verfügbare Flächen: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Gesamt:                            30.000 m² Außenfläche:                  12.000 m²</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Hallen/Lagerfläche:    18.000 m²</a:t>
            </a:r>
            <a:r>
              <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 </a:t>
            </a:r>
          </a:p>
        </p:txBody>
      </p:sp>
      <p:sp>
        <p:nvSpPr>
          <p:cNvPr id="19" name="Rechteck 36">
            <a:extLst>
              <a:ext uri="{FF2B5EF4-FFF2-40B4-BE49-F238E27FC236}">
                <a16:creationId xmlns:a16="http://schemas.microsoft.com/office/drawing/2014/main" id="{008EBCC4-C689-93BA-FB42-6B19540039E9}"/>
              </a:ext>
            </a:extLst>
          </p:cNvPr>
          <p:cNvSpPr/>
          <p:nvPr/>
        </p:nvSpPr>
        <p:spPr>
          <a:xfrm>
            <a:off x="10810804" y="5808182"/>
            <a:ext cx="3571531" cy="1785104"/>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IM ÜBERBLICK: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err="1">
                <a:ln>
                  <a:noFill/>
                </a:ln>
                <a:solidFill>
                  <a:srgbClr val="000000"/>
                </a:solidFill>
                <a:effectLst/>
                <a:uLnTx/>
                <a:uFillTx/>
                <a:latin typeface="Aptos" panose="02110004020202020204"/>
                <a:ea typeface="ＭＳ Ｐゴシック" panose="020B0600070205080204" pitchFamily="34" charset="-128"/>
                <a:cs typeface="+mn-cs"/>
              </a:rPr>
              <a:t>Flurkran</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 	bis 50 t</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Portalkran:	bis </a:t>
            </a:r>
            <a:r>
              <a:rPr lang="de-DE" altLang="de-DE" dirty="0">
                <a:solidFill>
                  <a:srgbClr val="000000"/>
                </a:solidFill>
                <a:latin typeface="Aptos" panose="02110004020202020204"/>
                <a:ea typeface="ＭＳ Ｐゴシック" panose="020B0600070205080204" pitchFamily="34" charset="-128"/>
              </a:rPr>
              <a:t>100</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 t</a:t>
            </a:r>
            <a:endPar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endParaRP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Mitarbeiter:           	230</a:t>
            </a: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endParaRP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endParaRPr>
          </a:p>
        </p:txBody>
      </p:sp>
      <p:sp>
        <p:nvSpPr>
          <p:cNvPr id="20" name="Rechteck 36">
            <a:extLst>
              <a:ext uri="{FF2B5EF4-FFF2-40B4-BE49-F238E27FC236}">
                <a16:creationId xmlns:a16="http://schemas.microsoft.com/office/drawing/2014/main" id="{9221A57C-B1EA-93EE-BC83-C184454F0170}"/>
              </a:ext>
            </a:extLst>
          </p:cNvPr>
          <p:cNvSpPr/>
          <p:nvPr/>
        </p:nvSpPr>
        <p:spPr>
          <a:xfrm>
            <a:off x="10715010" y="7719508"/>
            <a:ext cx="3571531" cy="1754326"/>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Verfügbare Flächen</a:t>
            </a:r>
            <a:r>
              <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Gesamt:                           	</a:t>
            </a:r>
            <a:r>
              <a:rPr lang="de-DE" altLang="de-DE" dirty="0">
                <a:solidFill>
                  <a:srgbClr val="000000"/>
                </a:solidFill>
                <a:latin typeface="Aptos" panose="02110004020202020204"/>
                <a:ea typeface="ＭＳ Ｐゴシック" panose="020B0600070205080204" pitchFamily="34" charset="-128"/>
              </a:rPr>
              <a:t>41</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.900 m²</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Außenfläche: 	</a:t>
            </a:r>
            <a:r>
              <a:rPr lang="de-DE" altLang="de-DE" dirty="0">
                <a:solidFill>
                  <a:srgbClr val="000000"/>
                </a:solidFill>
                <a:latin typeface="Aptos" panose="02110004020202020204"/>
                <a:ea typeface="ＭＳ Ｐゴシック" panose="020B0600070205080204" pitchFamily="34" charset="-128"/>
              </a:rPr>
              <a:t>24</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.500 m²</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Hallenfläche:	17.400 m²</a:t>
            </a: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endParaRP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endParaRPr>
          </a:p>
        </p:txBody>
      </p:sp>
      <p:sp>
        <p:nvSpPr>
          <p:cNvPr id="23" name="Rechteck 42">
            <a:extLst>
              <a:ext uri="{FF2B5EF4-FFF2-40B4-BE49-F238E27FC236}">
                <a16:creationId xmlns:a16="http://schemas.microsoft.com/office/drawing/2014/main" id="{F6F0B7A4-29AD-287F-3595-F96DDECD8FCC}"/>
              </a:ext>
            </a:extLst>
          </p:cNvPr>
          <p:cNvSpPr/>
          <p:nvPr/>
        </p:nvSpPr>
        <p:spPr>
          <a:xfrm>
            <a:off x="4034897" y="5821100"/>
            <a:ext cx="3380862" cy="1508105"/>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IM ÜBERBLICK: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err="1">
                <a:ln>
                  <a:noFill/>
                </a:ln>
                <a:solidFill>
                  <a:srgbClr val="000000"/>
                </a:solidFill>
                <a:effectLst/>
                <a:uLnTx/>
                <a:uFillTx/>
                <a:latin typeface="Aptos" panose="02110004020202020204"/>
                <a:ea typeface="ＭＳ Ｐゴシック" panose="020B0600070205080204" pitchFamily="34" charset="-128"/>
                <a:cs typeface="+mn-cs"/>
              </a:rPr>
              <a:t>Reach-Stacker</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	bis   45 t </a:t>
            </a:r>
            <a:b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b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Stapler/ </a:t>
            </a:r>
            <a:r>
              <a:rPr kumimoji="0" lang="de-DE" altLang="de-DE" sz="1800" b="0" i="0" u="none" strike="noStrike" kern="1200" cap="none" spc="0" normalizeH="0" baseline="0" noProof="0" dirty="0" err="1">
                <a:ln>
                  <a:noFill/>
                </a:ln>
                <a:solidFill>
                  <a:srgbClr val="000000"/>
                </a:solidFill>
                <a:effectLst/>
                <a:uLnTx/>
                <a:uFillTx/>
                <a:latin typeface="Aptos" panose="02110004020202020204"/>
                <a:ea typeface="ＭＳ Ｐゴシック" panose="020B0600070205080204" pitchFamily="34" charset="-128"/>
                <a:cs typeface="+mn-cs"/>
              </a:rPr>
              <a:t>Hebelast</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     	bis   23 t  </a:t>
            </a:r>
            <a:b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br>
            <a:r>
              <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Mitarbeiter:	20</a:t>
            </a: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endParaRPr>
          </a:p>
        </p:txBody>
      </p:sp>
      <p:sp>
        <p:nvSpPr>
          <p:cNvPr id="24" name="Rechteck 42">
            <a:extLst>
              <a:ext uri="{FF2B5EF4-FFF2-40B4-BE49-F238E27FC236}">
                <a16:creationId xmlns:a16="http://schemas.microsoft.com/office/drawing/2014/main" id="{E92284A2-A084-CE68-9EDC-2FBF611CD723}"/>
              </a:ext>
            </a:extLst>
          </p:cNvPr>
          <p:cNvSpPr/>
          <p:nvPr/>
        </p:nvSpPr>
        <p:spPr>
          <a:xfrm>
            <a:off x="3939103" y="7694928"/>
            <a:ext cx="3312946" cy="1477328"/>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Verfügbare Flächen: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Gesamt:                           </a:t>
            </a:r>
            <a:r>
              <a:rPr lang="de-DE" altLang="de-DE" dirty="0">
                <a:solidFill>
                  <a:srgbClr val="000000"/>
                </a:solidFill>
                <a:latin typeface="Aptos" panose="02110004020202020204"/>
                <a:ea typeface="ＭＳ Ｐゴシック" panose="020B0600070205080204" pitchFamily="34" charset="-128"/>
              </a:rPr>
              <a:t>23</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.500 m²</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Außenfläche:                 </a:t>
            </a:r>
            <a:r>
              <a:rPr lang="de-DE" altLang="de-DE" dirty="0">
                <a:solidFill>
                  <a:srgbClr val="000000"/>
                </a:solidFill>
                <a:latin typeface="Aptos" panose="02110004020202020204"/>
                <a:ea typeface="ＭＳ Ｐゴシック" panose="020B0600070205080204" pitchFamily="34" charset="-128"/>
              </a:rPr>
              <a:t>20</a:t>
            </a: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.000 m²</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rPr>
              <a:t>Hallen/Lagerfläche:    3.500 m² </a:t>
            </a: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ptos" panose="02110004020202020204"/>
              <a:ea typeface="ＭＳ Ｐゴシック" panose="020B0600070205080204" pitchFamily="34" charset="-128"/>
              <a:cs typeface="+mn-cs"/>
            </a:endParaRPr>
          </a:p>
        </p:txBody>
      </p:sp>
      <p:sp>
        <p:nvSpPr>
          <p:cNvPr id="27" name="Rechteck 44">
            <a:extLst>
              <a:ext uri="{FF2B5EF4-FFF2-40B4-BE49-F238E27FC236}">
                <a16:creationId xmlns:a16="http://schemas.microsoft.com/office/drawing/2014/main" id="{2668CCD3-7CA7-8B2F-63A3-F6944242F7BD}"/>
              </a:ext>
            </a:extLst>
          </p:cNvPr>
          <p:cNvSpPr/>
          <p:nvPr/>
        </p:nvSpPr>
        <p:spPr>
          <a:xfrm>
            <a:off x="569284" y="5816054"/>
            <a:ext cx="3465614" cy="2062103"/>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IM ÜBERBLICK: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4 Mobilkrane:            	bis 406 t</a:t>
            </a:r>
            <a:b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br>
            <a:r>
              <a:rPr kumimoji="0" lang="de-DE" altLang="de-DE" sz="1800" b="0" i="0" u="none" strike="noStrike" kern="1200" cap="none" spc="0" normalizeH="0" baseline="0" noProof="0" err="1">
                <a:ln>
                  <a:noFill/>
                </a:ln>
                <a:solidFill>
                  <a:srgbClr val="000000"/>
                </a:solidFill>
                <a:effectLst/>
                <a:uLnTx/>
                <a:uFillTx/>
                <a:latin typeface="Aptos" panose="02110004020202020204"/>
                <a:ea typeface="ＭＳ Ｐゴシック" panose="020B0600070205080204" pitchFamily="34" charset="-128"/>
                <a:cs typeface="+mn-cs"/>
              </a:rPr>
              <a:t>Reach-Stacker</a:t>
            </a: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	bis   45 t </a:t>
            </a:r>
            <a:b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b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Stapler/ </a:t>
            </a:r>
            <a:r>
              <a:rPr kumimoji="0" lang="de-DE" altLang="de-DE" sz="1800" b="0" i="0" u="none" strike="noStrike" kern="1200" cap="none" spc="0" normalizeH="0" baseline="0" noProof="0" err="1">
                <a:ln>
                  <a:noFill/>
                </a:ln>
                <a:solidFill>
                  <a:srgbClr val="000000"/>
                </a:solidFill>
                <a:effectLst/>
                <a:uLnTx/>
                <a:uFillTx/>
                <a:latin typeface="Aptos" panose="02110004020202020204"/>
                <a:ea typeface="ＭＳ Ｐゴシック" panose="020B0600070205080204" pitchFamily="34" charset="-128"/>
                <a:cs typeface="+mn-cs"/>
              </a:rPr>
              <a:t>Hebelast</a:t>
            </a: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     	bis   40 t  Brückenkran (Halle): 	bis 110 t</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Mitarbeiter:                	150 </a:t>
            </a: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endParaRPr>
          </a:p>
        </p:txBody>
      </p:sp>
      <p:sp>
        <p:nvSpPr>
          <p:cNvPr id="28" name="Rechteck 44">
            <a:extLst>
              <a:ext uri="{FF2B5EF4-FFF2-40B4-BE49-F238E27FC236}">
                <a16:creationId xmlns:a16="http://schemas.microsoft.com/office/drawing/2014/main" id="{65D14ACD-4390-2FA2-57CA-89B37F5ABA1B}"/>
              </a:ext>
            </a:extLst>
          </p:cNvPr>
          <p:cNvSpPr/>
          <p:nvPr/>
        </p:nvSpPr>
        <p:spPr>
          <a:xfrm>
            <a:off x="569284" y="7719508"/>
            <a:ext cx="3465614" cy="1754326"/>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Verfügbare Flächen: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Gesamt:                           130.000 m²</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Außenfläche:                 75.000 m² Hallen/Lagerfläche:   55.000 m²</a:t>
            </a: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1800" b="1" i="0" u="sng" strike="noStrike" kern="1200" cap="none" spc="0" normalizeH="0" baseline="0" noProof="0">
              <a:ln>
                <a:noFill/>
              </a:ln>
              <a:solidFill>
                <a:srgbClr val="FF0000"/>
              </a:solidFill>
              <a:effectLst/>
              <a:uLnTx/>
              <a:uFillTx/>
              <a:latin typeface="Aptos" panose="02110004020202020204"/>
              <a:ea typeface="ＭＳ Ｐゴシック" panose="020B0600070205080204" pitchFamily="34" charset="-128"/>
              <a:cs typeface="+mn-cs"/>
              <a:hlinkClick r:id="rId2"/>
            </a:endParaRPr>
          </a:p>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endParaRPr>
          </a:p>
        </p:txBody>
      </p:sp>
      <p:pic>
        <p:nvPicPr>
          <p:cNvPr id="10" name="Grafik 33">
            <a:extLst>
              <a:ext uri="{FF2B5EF4-FFF2-40B4-BE49-F238E27FC236}">
                <a16:creationId xmlns:a16="http://schemas.microsoft.com/office/drawing/2014/main" id="{09AAA981-E4D2-D22E-A911-3C04264BB07C}"/>
              </a:ext>
            </a:extLst>
          </p:cNvPr>
          <p:cNvPicPr>
            <a:picLocks noChangeAspect="1"/>
          </p:cNvPicPr>
          <p:nvPr/>
        </p:nvPicPr>
        <p:blipFill>
          <a:blip r:embed="rId3"/>
          <a:stretch>
            <a:fillRect/>
          </a:stretch>
        </p:blipFill>
        <p:spPr>
          <a:xfrm>
            <a:off x="7347843" y="3247797"/>
            <a:ext cx="3462961" cy="2400461"/>
          </a:xfrm>
          <a:prstGeom prst="rect">
            <a:avLst/>
          </a:prstGeom>
        </p:spPr>
      </p:pic>
      <p:pic>
        <p:nvPicPr>
          <p:cNvPr id="18" name="Picture 20" descr="Hafen 11">
            <a:extLst>
              <a:ext uri="{FF2B5EF4-FFF2-40B4-BE49-F238E27FC236}">
                <a16:creationId xmlns:a16="http://schemas.microsoft.com/office/drawing/2014/main" id="{2B562EF0-652A-1D63-0F9D-0F313D04FA17}"/>
              </a:ext>
            </a:extLst>
          </p:cNvPr>
          <p:cNvPicPr>
            <a:picLocks noChangeAspect="1" noChangeArrowheads="1"/>
          </p:cNvPicPr>
          <p:nvPr/>
        </p:nvPicPr>
        <p:blipFill>
          <a:blip r:embed="rId4"/>
          <a:srcRect/>
          <a:stretch>
            <a:fillRect/>
          </a:stretch>
        </p:blipFill>
        <p:spPr bwMode="auto">
          <a:xfrm>
            <a:off x="10756400" y="3251774"/>
            <a:ext cx="3625935" cy="239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pic>
        <p:nvPicPr>
          <p:cNvPr id="22" name="Grafik 5" descr="BHV Luftaufnahme 2002-1.jpg">
            <a:extLst>
              <a:ext uri="{FF2B5EF4-FFF2-40B4-BE49-F238E27FC236}">
                <a16:creationId xmlns:a16="http://schemas.microsoft.com/office/drawing/2014/main" id="{D206C495-F855-6532-D160-A505AA9F04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4897" y="3246728"/>
            <a:ext cx="3380862" cy="240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Z:\Communications\3_Aussenauftritt\Deufol_Unternehmenspräsentation\Überarbeitung\Bildauswahl\Hamburg Roßhafen\Halle O1 + O2_komp.jpg">
            <a:extLst>
              <a:ext uri="{FF2B5EF4-FFF2-40B4-BE49-F238E27FC236}">
                <a16:creationId xmlns:a16="http://schemas.microsoft.com/office/drawing/2014/main" id="{54F45B8E-BA4F-1E7B-EA7B-036D9C4376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8015" t="5052" r="7912"/>
          <a:stretch>
            <a:fillRect/>
          </a:stretch>
        </p:blipFill>
        <p:spPr bwMode="auto">
          <a:xfrm>
            <a:off x="665077" y="3251774"/>
            <a:ext cx="3369820" cy="240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fik 7">
            <a:extLst>
              <a:ext uri="{FF2B5EF4-FFF2-40B4-BE49-F238E27FC236}">
                <a16:creationId xmlns:a16="http://schemas.microsoft.com/office/drawing/2014/main" id="{9EEA35F8-6DAB-CA4A-A6CF-7CD5BAE43C1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382335" y="3251774"/>
            <a:ext cx="3584642" cy="2396484"/>
          </a:xfrm>
          <a:prstGeom prst="rect">
            <a:avLst/>
          </a:prstGeom>
        </p:spPr>
      </p:pic>
      <p:sp>
        <p:nvSpPr>
          <p:cNvPr id="31" name="Rechteck 37">
            <a:extLst>
              <a:ext uri="{FF2B5EF4-FFF2-40B4-BE49-F238E27FC236}">
                <a16:creationId xmlns:a16="http://schemas.microsoft.com/office/drawing/2014/main" id="{7405CC32-AE05-C787-6511-ED08E6D67E8D}"/>
              </a:ext>
            </a:extLst>
          </p:cNvPr>
          <p:cNvSpPr/>
          <p:nvPr/>
        </p:nvSpPr>
        <p:spPr>
          <a:xfrm>
            <a:off x="19180277" y="6272135"/>
            <a:ext cx="4728111" cy="369332"/>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4" name="Rechteck 36">
            <a:extLst>
              <a:ext uri="{FF2B5EF4-FFF2-40B4-BE49-F238E27FC236}">
                <a16:creationId xmlns:a16="http://schemas.microsoft.com/office/drawing/2014/main" id="{E795C5AA-2C71-E27D-D87D-C86E116D05CB}"/>
              </a:ext>
            </a:extLst>
          </p:cNvPr>
          <p:cNvSpPr/>
          <p:nvPr/>
        </p:nvSpPr>
        <p:spPr>
          <a:xfrm>
            <a:off x="14392205" y="5808182"/>
            <a:ext cx="3584642" cy="1477328"/>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IM ÜBERBLICK: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Kran:       	</a:t>
            </a:r>
            <a:r>
              <a:rPr kumimoji="0" lang="de-DE" sz="1800" b="0" i="0" u="none" strike="noStrike" kern="1200" cap="none" spc="0" normalizeH="0" baseline="0" noProof="0">
                <a:ln>
                  <a:noFill/>
                </a:ln>
                <a:solidFill>
                  <a:srgbClr val="000000"/>
                </a:solidFill>
                <a:effectLst/>
                <a:uLnTx/>
                <a:uFillTx/>
                <a:latin typeface="Aptos" panose="02110004020202020204"/>
                <a:ea typeface="+mn-ea"/>
                <a:cs typeface="+mn-cs"/>
              </a:rPr>
              <a:t>bis 32 t </a:t>
            </a:r>
            <a:br>
              <a:rPr kumimoji="0" lang="de-DE" sz="1800" b="0" i="0" u="none" strike="noStrike" kern="1200" cap="none" spc="0" normalizeH="0" baseline="0" noProof="0">
                <a:ln>
                  <a:noFill/>
                </a:ln>
                <a:solidFill>
                  <a:srgbClr val="000000"/>
                </a:solidFill>
                <a:effectLst/>
                <a:uLnTx/>
                <a:uFillTx/>
                <a:latin typeface="Aptos" panose="02110004020202020204"/>
                <a:ea typeface="+mn-ea"/>
                <a:cs typeface="+mn-cs"/>
              </a:rPr>
            </a:br>
            <a:r>
              <a:rPr kumimoji="0" lang="de-DE" sz="1800" b="0" i="0" u="none" strike="noStrike" kern="1200" cap="none" spc="0" normalizeH="0" baseline="0" noProof="0">
                <a:ln>
                  <a:noFill/>
                </a:ln>
                <a:solidFill>
                  <a:srgbClr val="000000"/>
                </a:solidFill>
                <a:effectLst/>
                <a:uLnTx/>
                <a:uFillTx/>
                <a:latin typeface="Aptos" panose="02110004020202020204"/>
                <a:ea typeface="+mn-ea"/>
                <a:cs typeface="+mn-cs"/>
              </a:rPr>
              <a:t>	(2x 16 t</a:t>
            </a:r>
            <a:r>
              <a:rPr kumimoji="0" lang="en-US" sz="1800" b="0" i="0" u="none" strike="noStrike" kern="1200" cap="none" spc="0" normalizeH="0" baseline="0" noProof="0">
                <a:ln>
                  <a:noFill/>
                </a:ln>
                <a:solidFill>
                  <a:srgbClr val="000000"/>
                </a:solidFill>
                <a:effectLst/>
                <a:uLnTx/>
                <a:uFillTx/>
                <a:latin typeface="Aptos" panose="02110004020202020204"/>
                <a:ea typeface="+mn-ea"/>
                <a:cs typeface="+mn-cs"/>
              </a:rPr>
              <a:t>​)</a:t>
            </a:r>
            <a:endParaRPr kumimoji="0" 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ptos" panose="02110004020202020204"/>
                <a:ea typeface="+mn-ea"/>
                <a:cs typeface="+mn-cs"/>
              </a:rPr>
              <a:t>Galgenkran:	      		bis 1,5 t</a:t>
            </a:r>
            <a:r>
              <a:rPr kumimoji="0" lang="en-US" sz="1800" b="0" i="0" u="none" strike="noStrike" kern="1200" cap="none" spc="0" normalizeH="0" baseline="0" noProof="0">
                <a:ln>
                  <a:noFill/>
                </a:ln>
                <a:solidFill>
                  <a:srgbClr val="000000"/>
                </a:solidFill>
                <a:effectLst/>
                <a:uLnTx/>
                <a:uFillTx/>
                <a:latin typeface="Aptos" panose="02110004020202020204"/>
                <a:ea typeface="+mn-ea"/>
                <a:cs typeface="+mn-cs"/>
              </a:rPr>
              <a:t>​</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srgbClr val="000000"/>
                </a:solidFill>
                <a:effectLst/>
                <a:uLnTx/>
                <a:uFillTx/>
                <a:latin typeface="Aptos" panose="02110004020202020204"/>
                <a:ea typeface="+mn-ea"/>
                <a:cs typeface="+mn-cs"/>
              </a:rPr>
              <a:t>Hebelast</a:t>
            </a:r>
            <a:r>
              <a:rPr kumimoji="0" lang="de-DE" sz="1800" b="0" i="0" u="none" strike="noStrike" kern="1200" cap="none" spc="0" normalizeH="0" baseline="0" noProof="0">
                <a:ln>
                  <a:noFill/>
                </a:ln>
                <a:solidFill>
                  <a:srgbClr val="000000"/>
                </a:solidFill>
                <a:effectLst/>
                <a:uLnTx/>
                <a:uFillTx/>
                <a:latin typeface="Aptos" panose="02110004020202020204"/>
                <a:ea typeface="+mn-ea"/>
                <a:cs typeface="+mn-cs"/>
              </a:rPr>
              <a:t>: 	      		bis 16 t</a:t>
            </a:r>
            <a:r>
              <a:rPr kumimoji="0" lang="en-US" sz="1800" b="0" i="0" u="none" strike="noStrike" kern="1200" cap="none" spc="0" normalizeH="0" baseline="0" noProof="0">
                <a:ln>
                  <a:noFill/>
                </a:ln>
                <a:solidFill>
                  <a:srgbClr val="000000"/>
                </a:solidFill>
                <a:effectLst/>
                <a:uLnTx/>
                <a:uFillTx/>
                <a:latin typeface="Aptos" panose="02110004020202020204"/>
                <a:ea typeface="+mn-ea"/>
                <a:cs typeface="+mn-cs"/>
              </a:rPr>
              <a:t>​ </a:t>
            </a:r>
            <a:endPar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endParaRPr>
          </a:p>
        </p:txBody>
      </p:sp>
      <p:sp>
        <p:nvSpPr>
          <p:cNvPr id="35" name="Rechteck 37">
            <a:extLst>
              <a:ext uri="{FF2B5EF4-FFF2-40B4-BE49-F238E27FC236}">
                <a16:creationId xmlns:a16="http://schemas.microsoft.com/office/drawing/2014/main" id="{EB3D0F16-752B-1245-D78E-FF1F77695A3E}"/>
              </a:ext>
            </a:extLst>
          </p:cNvPr>
          <p:cNvSpPr/>
          <p:nvPr/>
        </p:nvSpPr>
        <p:spPr>
          <a:xfrm>
            <a:off x="14304484" y="7731057"/>
            <a:ext cx="3445018" cy="923330"/>
          </a:xfrm>
          <a:prstGeom prst="rect">
            <a:avLst/>
          </a:prstGeom>
        </p:spPr>
        <p:txBody>
          <a:bodyPr wrap="square">
            <a:spAutoFit/>
          </a:bodyPr>
          <a:lstStyle/>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Verfügbare Flächen: </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Gesamt: 	9.500 m²</a:t>
            </a:r>
          </a:p>
          <a:p>
            <a:pPr marL="0" marR="0" lvl="0" indent="0" algn="l" defTabSz="22860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ptos" panose="02110004020202020204"/>
                <a:ea typeface="ＭＳ Ｐゴシック" panose="020B0600070205080204" pitchFamily="34" charset="-128"/>
                <a:cs typeface="+mn-cs"/>
              </a:rPr>
              <a:t>Hallen/Lagerfläche: 	5.000 m²</a:t>
            </a:r>
          </a:p>
        </p:txBody>
      </p:sp>
      <p:sp>
        <p:nvSpPr>
          <p:cNvPr id="36" name="TextBox 35">
            <a:extLst>
              <a:ext uri="{FF2B5EF4-FFF2-40B4-BE49-F238E27FC236}">
                <a16:creationId xmlns:a16="http://schemas.microsoft.com/office/drawing/2014/main" id="{868D3130-64FE-C4DD-B21C-2BD3D1ACC3F2}"/>
              </a:ext>
            </a:extLst>
          </p:cNvPr>
          <p:cNvSpPr txBox="1"/>
          <p:nvPr/>
        </p:nvSpPr>
        <p:spPr>
          <a:xfrm>
            <a:off x="1454615" y="2306631"/>
            <a:ext cx="169495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a:ln>
                  <a:noFill/>
                </a:ln>
                <a:solidFill>
                  <a:srgbClr val="000000"/>
                </a:solidFill>
                <a:effectLst/>
                <a:uLnTx/>
                <a:uFillTx/>
                <a:latin typeface="Aptos" panose="02110004020202020204"/>
                <a:ea typeface="+mn-ea"/>
                <a:cs typeface="+mn-cs"/>
              </a:rPr>
              <a:t>Hamburg</a:t>
            </a:r>
          </a:p>
        </p:txBody>
      </p:sp>
      <p:sp>
        <p:nvSpPr>
          <p:cNvPr id="37" name="TextBox 36">
            <a:extLst>
              <a:ext uri="{FF2B5EF4-FFF2-40B4-BE49-F238E27FC236}">
                <a16:creationId xmlns:a16="http://schemas.microsoft.com/office/drawing/2014/main" id="{B1197B23-3248-71EE-38FC-8363A19EA5D3}"/>
              </a:ext>
            </a:extLst>
          </p:cNvPr>
          <p:cNvSpPr txBox="1"/>
          <p:nvPr/>
        </p:nvSpPr>
        <p:spPr>
          <a:xfrm>
            <a:off x="4541889" y="2306631"/>
            <a:ext cx="2378408"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a:ln>
                  <a:noFill/>
                </a:ln>
                <a:solidFill>
                  <a:srgbClr val="000000"/>
                </a:solidFill>
                <a:effectLst/>
                <a:uLnTx/>
                <a:uFillTx/>
                <a:latin typeface="Aptos" panose="02110004020202020204"/>
                <a:ea typeface="+mn-ea"/>
                <a:cs typeface="+mn-cs"/>
              </a:rPr>
              <a:t>Bremerhaven</a:t>
            </a:r>
          </a:p>
        </p:txBody>
      </p:sp>
      <p:sp>
        <p:nvSpPr>
          <p:cNvPr id="38" name="TextBox 37">
            <a:extLst>
              <a:ext uri="{FF2B5EF4-FFF2-40B4-BE49-F238E27FC236}">
                <a16:creationId xmlns:a16="http://schemas.microsoft.com/office/drawing/2014/main" id="{AC7A7CAA-ACB1-8167-765F-378474F14184}"/>
              </a:ext>
            </a:extLst>
          </p:cNvPr>
          <p:cNvSpPr txBox="1"/>
          <p:nvPr/>
        </p:nvSpPr>
        <p:spPr>
          <a:xfrm>
            <a:off x="8157598" y="2306631"/>
            <a:ext cx="1966885"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a:ln>
                  <a:noFill/>
                </a:ln>
                <a:solidFill>
                  <a:srgbClr val="000000"/>
                </a:solidFill>
                <a:effectLst/>
                <a:uLnTx/>
                <a:uFillTx/>
                <a:latin typeface="Aptos" panose="02110004020202020204"/>
                <a:ea typeface="+mn-ea"/>
                <a:cs typeface="+mn-cs"/>
              </a:rPr>
              <a:t>Antwerpen</a:t>
            </a:r>
          </a:p>
        </p:txBody>
      </p:sp>
      <p:sp>
        <p:nvSpPr>
          <p:cNvPr id="39" name="TextBox 38">
            <a:extLst>
              <a:ext uri="{FF2B5EF4-FFF2-40B4-BE49-F238E27FC236}">
                <a16:creationId xmlns:a16="http://schemas.microsoft.com/office/drawing/2014/main" id="{6B94ED70-F8C9-E6AD-CE5B-025A1F79AF22}"/>
              </a:ext>
            </a:extLst>
          </p:cNvPr>
          <p:cNvSpPr txBox="1"/>
          <p:nvPr/>
        </p:nvSpPr>
        <p:spPr>
          <a:xfrm>
            <a:off x="10871118" y="2306631"/>
            <a:ext cx="3397853" cy="80021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a:ln>
                  <a:noFill/>
                </a:ln>
                <a:solidFill>
                  <a:srgbClr val="000000"/>
                </a:solidFill>
                <a:effectLst/>
                <a:uLnTx/>
                <a:uFillTx/>
                <a:latin typeface="Aptos" panose="02110004020202020204"/>
                <a:ea typeface="+mn-ea"/>
                <a:cs typeface="+mn-cs"/>
              </a:rPr>
              <a:t>Ruhrgebiet</a:t>
            </a:r>
            <a:br>
              <a:rPr kumimoji="0" lang="en-DE" sz="2800" b="1" i="0" u="none" strike="noStrike" kern="1200" cap="none" spc="0" normalizeH="0" baseline="0" noProof="0">
                <a:ln>
                  <a:noFill/>
                </a:ln>
                <a:solidFill>
                  <a:srgbClr val="000000"/>
                </a:solidFill>
                <a:effectLst/>
                <a:uLnTx/>
                <a:uFillTx/>
                <a:latin typeface="Aptos" panose="02110004020202020204"/>
                <a:ea typeface="+mn-ea"/>
                <a:cs typeface="+mn-cs"/>
              </a:rPr>
            </a:br>
            <a:r>
              <a:rPr kumimoji="0" lang="en-DE" sz="1800" b="1" i="0" u="none" strike="noStrike" kern="1200" cap="none" spc="0" normalizeH="0" baseline="0" noProof="0">
                <a:ln>
                  <a:noFill/>
                </a:ln>
                <a:solidFill>
                  <a:srgbClr val="000000"/>
                </a:solidFill>
                <a:effectLst/>
                <a:uLnTx/>
                <a:uFillTx/>
                <a:latin typeface="Aptos" panose="02110004020202020204"/>
                <a:ea typeface="+mn-ea"/>
                <a:cs typeface="+mn-cs"/>
              </a:rPr>
              <a:t>Dortmund / Mülheim a. d. Ruhr</a:t>
            </a:r>
            <a:endParaRPr kumimoji="0" lang="en-DE" sz="2800" b="1" i="0" u="none" strike="noStrike" kern="1200" cap="none" spc="0" normalizeH="0" baseline="0" noProof="0">
              <a:ln>
                <a:noFill/>
              </a:ln>
              <a:solidFill>
                <a:srgbClr val="000000"/>
              </a:solidFill>
              <a:effectLst/>
              <a:uLnTx/>
              <a:uFillTx/>
              <a:latin typeface="Aptos" panose="02110004020202020204"/>
              <a:ea typeface="+mn-ea"/>
              <a:cs typeface="+mn-cs"/>
            </a:endParaRPr>
          </a:p>
        </p:txBody>
      </p:sp>
      <p:sp>
        <p:nvSpPr>
          <p:cNvPr id="40" name="TextBox 39">
            <a:extLst>
              <a:ext uri="{FF2B5EF4-FFF2-40B4-BE49-F238E27FC236}">
                <a16:creationId xmlns:a16="http://schemas.microsoft.com/office/drawing/2014/main" id="{D8D00B9E-7C10-E839-68C5-EBF7026E97D2}"/>
              </a:ext>
            </a:extLst>
          </p:cNvPr>
          <p:cNvSpPr txBox="1"/>
          <p:nvPr/>
        </p:nvSpPr>
        <p:spPr>
          <a:xfrm>
            <a:off x="15311795" y="2306631"/>
            <a:ext cx="171739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a:ln>
                  <a:noFill/>
                </a:ln>
                <a:solidFill>
                  <a:srgbClr val="000000"/>
                </a:solidFill>
                <a:effectLst/>
                <a:uLnTx/>
                <a:uFillTx/>
                <a:latin typeface="Aptos" panose="02110004020202020204"/>
                <a:ea typeface="+mn-ea"/>
                <a:cs typeface="+mn-cs"/>
              </a:rPr>
              <a:t>Nürnberg</a:t>
            </a:r>
          </a:p>
        </p:txBody>
      </p:sp>
    </p:spTree>
    <p:extLst>
      <p:ext uri="{BB962C8B-B14F-4D97-AF65-F5344CB8AC3E}">
        <p14:creationId xmlns:p14="http://schemas.microsoft.com/office/powerpoint/2010/main" val="66122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p&#10;&#10;Description automatically generated">
            <a:extLst>
              <a:ext uri="{FF2B5EF4-FFF2-40B4-BE49-F238E27FC236}">
                <a16:creationId xmlns:a16="http://schemas.microsoft.com/office/drawing/2014/main" id="{990CC8EB-8628-57D0-F271-7876E9796595}"/>
              </a:ext>
            </a:extLst>
          </p:cNvPr>
          <p:cNvPicPr>
            <a:picLocks noChangeAspect="1"/>
          </p:cNvPicPr>
          <p:nvPr/>
        </p:nvPicPr>
        <p:blipFill rotWithShape="1">
          <a:blip r:embed="rId2"/>
          <a:srcRect l="3895" r="11054" b="25700"/>
          <a:stretch/>
        </p:blipFill>
        <p:spPr>
          <a:xfrm>
            <a:off x="0" y="2506717"/>
            <a:ext cx="18288000" cy="7780283"/>
          </a:xfrm>
          <a:prstGeom prst="rect">
            <a:avLst/>
          </a:prstGeom>
        </p:spPr>
      </p:pic>
      <p:sp>
        <p:nvSpPr>
          <p:cNvPr id="2" name="Slide Number Placeholder 1">
            <a:extLst>
              <a:ext uri="{FF2B5EF4-FFF2-40B4-BE49-F238E27FC236}">
                <a16:creationId xmlns:a16="http://schemas.microsoft.com/office/drawing/2014/main" id="{E3A3B537-CB99-B4A6-5F01-9485DC46BAE7}"/>
              </a:ext>
            </a:extLst>
          </p:cNvPr>
          <p:cNvSpPr>
            <a:spLocks noGrp="1"/>
          </p:cNvSpPr>
          <p:nvPr>
            <p:ph type="sldNum" sz="quarter" idx="4"/>
          </p:nvPr>
        </p:nvSpPr>
        <p:spPr>
          <a:xfrm>
            <a:off x="16874245" y="9618168"/>
            <a:ext cx="381752" cy="395146"/>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E527AC-C81B-4E2C-8585-4D7BC734BCA5}" type="slidenum">
              <a:rPr lang="de-DE" smtClean="0"/>
              <a:t>16</a:t>
            </a:fld>
            <a:endParaRPr lang="de-DE"/>
          </a:p>
        </p:txBody>
      </p:sp>
      <p:sp>
        <p:nvSpPr>
          <p:cNvPr id="3" name="Title 2">
            <a:extLst>
              <a:ext uri="{FF2B5EF4-FFF2-40B4-BE49-F238E27FC236}">
                <a16:creationId xmlns:a16="http://schemas.microsoft.com/office/drawing/2014/main" id="{311E7784-3712-A869-A744-A33BE97AD4C5}"/>
              </a:ext>
            </a:extLst>
          </p:cNvPr>
          <p:cNvSpPr>
            <a:spLocks noGrp="1"/>
          </p:cNvSpPr>
          <p:nvPr>
            <p:ph type="title"/>
          </p:nvPr>
        </p:nvSpPr>
        <p:spPr>
          <a:xfrm>
            <a:off x="927101" y="748105"/>
            <a:ext cx="16433799" cy="1758612"/>
          </a:xfrm>
        </p:spPr>
        <p:txBody>
          <a:bodyPr>
            <a:normAutofit fontScale="90000"/>
          </a:bodyPr>
          <a:lstStyle/>
          <a:p>
            <a:r>
              <a:rPr lang="en-US" dirty="0">
                <a:solidFill>
                  <a:schemeClr val="accent2"/>
                </a:solidFill>
              </a:rPr>
              <a:t>REMOVING LIMITS</a:t>
            </a:r>
            <a:br>
              <a:rPr lang="en-US" dirty="0"/>
            </a:br>
            <a:r>
              <a:rPr lang="en-US" sz="4400" b="1" spc="300" dirty="0">
                <a:ea typeface="Roboto" panose="02000000000000000000" pitchFamily="2" charset="0"/>
                <a:cs typeface="Poppins Medium" pitchFamily="2" charset="77"/>
              </a:rPr>
              <a:t>OUR INTERNATIONAL END-2-END</a:t>
            </a:r>
            <a:br>
              <a:rPr lang="en-US" sz="4400" b="1" spc="300" dirty="0">
                <a:ea typeface="Roboto" panose="02000000000000000000" pitchFamily="2" charset="0"/>
                <a:cs typeface="Poppins Medium" pitchFamily="2" charset="77"/>
              </a:rPr>
            </a:br>
            <a:r>
              <a:rPr lang="en-US" sz="4400" b="1" spc="300" dirty="0">
                <a:ea typeface="Roboto" panose="02000000000000000000" pitchFamily="2" charset="0"/>
                <a:cs typeface="Poppins Medium" pitchFamily="2" charset="77"/>
              </a:rPr>
              <a:t>BUSINESS AREAS</a:t>
            </a:r>
            <a:endParaRPr lang="en-DE" dirty="0"/>
          </a:p>
        </p:txBody>
      </p:sp>
      <p:sp>
        <p:nvSpPr>
          <p:cNvPr id="6" name="Rectangle 5">
            <a:extLst>
              <a:ext uri="{FF2B5EF4-FFF2-40B4-BE49-F238E27FC236}">
                <a16:creationId xmlns:a16="http://schemas.microsoft.com/office/drawing/2014/main" id="{B2C44606-AFC8-ED6E-E90D-B890DF4E6A7F}"/>
              </a:ext>
            </a:extLst>
          </p:cNvPr>
          <p:cNvSpPr/>
          <p:nvPr/>
        </p:nvSpPr>
        <p:spPr>
          <a:xfrm>
            <a:off x="0" y="7126014"/>
            <a:ext cx="18288000" cy="3160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Textfeld 9">
            <a:extLst>
              <a:ext uri="{FF2B5EF4-FFF2-40B4-BE49-F238E27FC236}">
                <a16:creationId xmlns:a16="http://schemas.microsoft.com/office/drawing/2014/main" id="{ECD629B0-8DE7-64EF-D235-06F9B68BB3BD}"/>
              </a:ext>
            </a:extLst>
          </p:cNvPr>
          <p:cNvSpPr txBox="1"/>
          <p:nvPr/>
        </p:nvSpPr>
        <p:spPr>
          <a:xfrm>
            <a:off x="14654044" y="8937156"/>
            <a:ext cx="2706856" cy="830997"/>
          </a:xfrm>
          <a:prstGeom prst="rect">
            <a:avLst/>
          </a:prstGeom>
          <a:noFill/>
        </p:spPr>
        <p:txBody>
          <a:bodyPr wrap="square">
            <a:spAutoFit/>
          </a:bodyPr>
          <a:lstStyle/>
          <a:p>
            <a:pPr defTabSz="1827757"/>
            <a:r>
              <a:rPr lang="en-US" sz="2400" b="1">
                <a:solidFill>
                  <a:srgbClr val="0B2031"/>
                </a:solidFill>
                <a:latin typeface="DEUFOLOffc"/>
              </a:rPr>
              <a:t>Project Solutions </a:t>
            </a:r>
          </a:p>
          <a:p>
            <a:pPr defTabSz="1827757"/>
            <a:r>
              <a:rPr lang="en-US" sz="2400" b="1">
                <a:solidFill>
                  <a:srgbClr val="0B2031"/>
                </a:solidFill>
                <a:latin typeface="DEUFOLOffc"/>
              </a:rPr>
              <a:t>      &amp; Logistics</a:t>
            </a:r>
          </a:p>
        </p:txBody>
      </p:sp>
      <p:pic>
        <p:nvPicPr>
          <p:cNvPr id="17" name="Picture Placeholder 14">
            <a:extLst>
              <a:ext uri="{FF2B5EF4-FFF2-40B4-BE49-F238E27FC236}">
                <a16:creationId xmlns:a16="http://schemas.microsoft.com/office/drawing/2014/main" id="{5E9B2CE6-5F16-8DDA-7C10-D3E367E1E3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97093" y="7772047"/>
            <a:ext cx="830304" cy="830304"/>
          </a:xfrm>
          <a:prstGeom prst="rect">
            <a:avLst/>
          </a:prstGeom>
        </p:spPr>
      </p:pic>
      <p:sp>
        <p:nvSpPr>
          <p:cNvPr id="18" name="Textplatzhalter 3">
            <a:extLst>
              <a:ext uri="{FF2B5EF4-FFF2-40B4-BE49-F238E27FC236}">
                <a16:creationId xmlns:a16="http://schemas.microsoft.com/office/drawing/2014/main" id="{56DFCC8D-DF9D-EC5C-E8BC-B3A5C9F9E520}"/>
              </a:ext>
            </a:extLst>
          </p:cNvPr>
          <p:cNvSpPr txBox="1">
            <a:spLocks/>
          </p:cNvSpPr>
          <p:nvPr/>
        </p:nvSpPr>
        <p:spPr>
          <a:xfrm>
            <a:off x="1198940" y="8882115"/>
            <a:ext cx="2349699" cy="933626"/>
          </a:xfrm>
          <a:prstGeom prst="rect">
            <a:avLst/>
          </a:prstGeom>
        </p:spPr>
        <p:txBody>
          <a:bodyPr anchor="t"/>
          <a:lst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lnSpc>
                <a:spcPct val="100000"/>
              </a:lnSpc>
            </a:pPr>
            <a:r>
              <a:rPr lang="de-DE" sz="2400" b="1" dirty="0">
                <a:solidFill>
                  <a:srgbClr val="0B2031"/>
                </a:solidFill>
                <a:latin typeface="DEUFOLOffc" panose="020B0504020101020102" pitchFamily="34" charset="77"/>
              </a:rPr>
              <a:t>Digital solutions</a:t>
            </a:r>
          </a:p>
          <a:p>
            <a:pPr algn="ctr">
              <a:lnSpc>
                <a:spcPct val="100000"/>
              </a:lnSpc>
            </a:pPr>
            <a:endParaRPr lang="de-DE" sz="2400" b="1" dirty="0">
              <a:solidFill>
                <a:srgbClr val="0B2031"/>
              </a:solidFill>
              <a:latin typeface="DEUFOLOffc" panose="020B0504020101020102" pitchFamily="34" charset="77"/>
            </a:endParaRPr>
          </a:p>
        </p:txBody>
      </p:sp>
      <p:pic>
        <p:nvPicPr>
          <p:cNvPr id="19" name="Picture Placeholder 18">
            <a:extLst>
              <a:ext uri="{FF2B5EF4-FFF2-40B4-BE49-F238E27FC236}">
                <a16:creationId xmlns:a16="http://schemas.microsoft.com/office/drawing/2014/main" id="{ECD94C94-7131-A6BF-C858-12F0FC8271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58638" y="7772047"/>
            <a:ext cx="830303" cy="830304"/>
          </a:xfrm>
          <a:prstGeom prst="rect">
            <a:avLst/>
          </a:prstGeom>
        </p:spPr>
      </p:pic>
      <p:sp>
        <p:nvSpPr>
          <p:cNvPr id="20" name="Textplatzhalter 5">
            <a:extLst>
              <a:ext uri="{FF2B5EF4-FFF2-40B4-BE49-F238E27FC236}">
                <a16:creationId xmlns:a16="http://schemas.microsoft.com/office/drawing/2014/main" id="{39A92A72-BA14-400C-75C8-E04BBA12FBC4}"/>
              </a:ext>
            </a:extLst>
          </p:cNvPr>
          <p:cNvSpPr txBox="1">
            <a:spLocks/>
          </p:cNvSpPr>
          <p:nvPr/>
        </p:nvSpPr>
        <p:spPr>
          <a:xfrm>
            <a:off x="4397463" y="8882115"/>
            <a:ext cx="2349700" cy="933626"/>
          </a:xfrm>
          <a:prstGeom prst="rect">
            <a:avLst/>
          </a:prstGeom>
        </p:spPr>
        <p:txBody>
          <a:bodyPr anchor="t"/>
          <a:lst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lnSpc>
                <a:spcPct val="100000"/>
              </a:lnSpc>
            </a:pPr>
            <a:r>
              <a:rPr lang="de-DE" sz="2400" b="1">
                <a:solidFill>
                  <a:srgbClr val="0B2031"/>
                </a:solidFill>
                <a:latin typeface="DEUFOLOffc" panose="020B0504020101020102" pitchFamily="34" charset="77"/>
              </a:rPr>
              <a:t>Sustainable products</a:t>
            </a:r>
          </a:p>
        </p:txBody>
      </p:sp>
      <p:pic>
        <p:nvPicPr>
          <p:cNvPr id="21" name="Picture Placeholder 22">
            <a:extLst>
              <a:ext uri="{FF2B5EF4-FFF2-40B4-BE49-F238E27FC236}">
                <a16:creationId xmlns:a16="http://schemas.microsoft.com/office/drawing/2014/main" id="{32D32A08-61D2-870E-8F26-FCE1913BB7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57162" y="7772047"/>
            <a:ext cx="830303" cy="830304"/>
          </a:xfrm>
          <a:prstGeom prst="rect">
            <a:avLst/>
          </a:prstGeom>
        </p:spPr>
      </p:pic>
      <p:sp>
        <p:nvSpPr>
          <p:cNvPr id="22" name="Textplatzhalter 7">
            <a:extLst>
              <a:ext uri="{FF2B5EF4-FFF2-40B4-BE49-F238E27FC236}">
                <a16:creationId xmlns:a16="http://schemas.microsoft.com/office/drawing/2014/main" id="{7279C403-56B7-936B-C162-988C4888B50F}"/>
              </a:ext>
            </a:extLst>
          </p:cNvPr>
          <p:cNvSpPr txBox="1">
            <a:spLocks/>
          </p:cNvSpPr>
          <p:nvPr/>
        </p:nvSpPr>
        <p:spPr>
          <a:xfrm>
            <a:off x="7937394" y="8882115"/>
            <a:ext cx="2349700" cy="933626"/>
          </a:xfrm>
          <a:prstGeom prst="rect">
            <a:avLst/>
          </a:prstGeom>
        </p:spPr>
        <p:txBody>
          <a:bodyPr anchor="t"/>
          <a:lst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lnSpc>
                <a:spcPct val="100000"/>
              </a:lnSpc>
            </a:pPr>
            <a:r>
              <a:rPr lang="de-DE" sz="2400" b="1">
                <a:solidFill>
                  <a:srgbClr val="0B2031"/>
                </a:solidFill>
                <a:latin typeface="DEUFOLOffc" panose="020B0504020101020102" pitchFamily="34" charset="77"/>
              </a:rPr>
              <a:t>HUB infrastructure</a:t>
            </a:r>
          </a:p>
        </p:txBody>
      </p:sp>
      <p:sp>
        <p:nvSpPr>
          <p:cNvPr id="23" name="Textplatzhalter 7">
            <a:extLst>
              <a:ext uri="{FF2B5EF4-FFF2-40B4-BE49-F238E27FC236}">
                <a16:creationId xmlns:a16="http://schemas.microsoft.com/office/drawing/2014/main" id="{12F8800D-34A4-7BE6-1204-84796C82F556}"/>
              </a:ext>
            </a:extLst>
          </p:cNvPr>
          <p:cNvSpPr txBox="1">
            <a:spLocks/>
          </p:cNvSpPr>
          <p:nvPr/>
        </p:nvSpPr>
        <p:spPr>
          <a:xfrm>
            <a:off x="11858473" y="8882115"/>
            <a:ext cx="1644635" cy="933626"/>
          </a:xfrm>
          <a:prstGeom prst="rect">
            <a:avLst/>
          </a:prstGeom>
        </p:spPr>
        <p:txBody>
          <a:bodyPr anchor="t">
            <a:noAutofit/>
          </a:bodyPr>
          <a:lstStyle>
            <a:lvl1pPr marL="0" indent="0" algn="ctr" defTabSz="1828343" rtl="0" eaLnBrk="1" latinLnBrk="0" hangingPunct="1">
              <a:lnSpc>
                <a:spcPct val="150000"/>
              </a:lnSpc>
              <a:spcBef>
                <a:spcPts val="2000"/>
              </a:spcBef>
              <a:buClr>
                <a:schemeClr val="accent1"/>
              </a:buClr>
              <a:buFont typeface="Wingdings" pitchFamily="2" charset="2"/>
              <a:buNone/>
              <a:defRPr sz="3600" b="1" kern="1200">
                <a:solidFill>
                  <a:schemeClr val="bg1"/>
                </a:solidFill>
                <a:latin typeface="+mj-lt"/>
                <a:ea typeface="+mn-ea"/>
                <a:cs typeface="+mn-cs"/>
              </a:defRPr>
            </a:lvl1pPr>
            <a:lvl2pPr marL="1599971" indent="-685800" algn="l" defTabSz="1828343" rtl="0" eaLnBrk="1" latinLnBrk="0" hangingPunct="1">
              <a:lnSpc>
                <a:spcPct val="90000"/>
              </a:lnSpc>
              <a:spcBef>
                <a:spcPts val="1000"/>
              </a:spcBef>
              <a:buClr>
                <a:schemeClr val="accent1"/>
              </a:buClr>
              <a:buFont typeface="Wingdings" pitchFamily="2" charset="2"/>
              <a:buChar char="§"/>
              <a:defRPr sz="4799" kern="1200">
                <a:solidFill>
                  <a:schemeClr val="tx1"/>
                </a:solidFill>
                <a:latin typeface="+mn-lt"/>
                <a:ea typeface="+mn-ea"/>
                <a:cs typeface="+mn-cs"/>
              </a:defRPr>
            </a:lvl2pPr>
            <a:lvl3pPr marL="2399843" indent="-571500" algn="l" defTabSz="1828343" rtl="0" eaLnBrk="1" latinLnBrk="0" hangingPunct="1">
              <a:lnSpc>
                <a:spcPct val="90000"/>
              </a:lnSpc>
              <a:spcBef>
                <a:spcPts val="1000"/>
              </a:spcBef>
              <a:buClr>
                <a:schemeClr val="accent1"/>
              </a:buClr>
              <a:buFont typeface="Wingdings" pitchFamily="2" charset="2"/>
              <a:buChar char="§"/>
              <a:defRPr sz="3999" kern="1200">
                <a:solidFill>
                  <a:schemeClr val="tx1"/>
                </a:solidFill>
                <a:latin typeface="+mn-lt"/>
                <a:ea typeface="+mn-ea"/>
                <a:cs typeface="+mn-cs"/>
              </a:defRPr>
            </a:lvl3pPr>
            <a:lvl4pPr marL="3314014" indent="-571500" algn="l" defTabSz="1828343" rtl="0" eaLnBrk="1" latinLnBrk="0" hangingPunct="1">
              <a:lnSpc>
                <a:spcPct val="90000"/>
              </a:lnSpc>
              <a:spcBef>
                <a:spcPts val="1000"/>
              </a:spcBef>
              <a:buClr>
                <a:schemeClr val="accent1"/>
              </a:buClr>
              <a:buFont typeface="Wingdings" pitchFamily="2" charset="2"/>
              <a:buChar char="§"/>
              <a:defRPr sz="3599" kern="1200">
                <a:solidFill>
                  <a:schemeClr val="tx1"/>
                </a:solidFill>
                <a:latin typeface="+mn-lt"/>
                <a:ea typeface="+mn-ea"/>
                <a:cs typeface="+mn-cs"/>
              </a:defRPr>
            </a:lvl4pPr>
            <a:lvl5pPr marL="4228185" indent="-571500" algn="l" defTabSz="1828343" rtl="0" eaLnBrk="1" latinLnBrk="0" hangingPunct="1">
              <a:lnSpc>
                <a:spcPct val="90000"/>
              </a:lnSpc>
              <a:spcBef>
                <a:spcPts val="1000"/>
              </a:spcBef>
              <a:buClr>
                <a:schemeClr val="accent1"/>
              </a:buClr>
              <a:buFont typeface="Wingdings" pitchFamily="2" charset="2"/>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100000"/>
              </a:lnSpc>
              <a:buClr>
                <a:srgbClr val="E3000F"/>
              </a:buClr>
            </a:pPr>
            <a:r>
              <a:rPr lang="de-DE" sz="2400">
                <a:solidFill>
                  <a:srgbClr val="0B2031"/>
                </a:solidFill>
                <a:latin typeface="DEUFOLOffc" panose="020B0504020101020102" pitchFamily="34" charset="77"/>
              </a:rPr>
              <a:t>E2E services </a:t>
            </a:r>
          </a:p>
        </p:txBody>
      </p:sp>
      <p:pic>
        <p:nvPicPr>
          <p:cNvPr id="24" name="Graphic 12">
            <a:extLst>
              <a:ext uri="{FF2B5EF4-FFF2-40B4-BE49-F238E27FC236}">
                <a16:creationId xmlns:a16="http://schemas.microsoft.com/office/drawing/2014/main" id="{FE772101-6288-7FCB-BFDE-E7C7EEB556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65638" y="7772047"/>
            <a:ext cx="830304" cy="830304"/>
          </a:xfrm>
          <a:prstGeom prst="rect">
            <a:avLst/>
          </a:prstGeom>
        </p:spPr>
      </p:pic>
      <p:pic>
        <p:nvPicPr>
          <p:cNvPr id="27" name="Graphic 26">
            <a:extLst>
              <a:ext uri="{FF2B5EF4-FFF2-40B4-BE49-F238E27FC236}">
                <a16:creationId xmlns:a16="http://schemas.microsoft.com/office/drawing/2014/main" id="{E2CE6CEB-1F61-4347-B896-827EA7A90F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423516" y="7714204"/>
            <a:ext cx="1167911" cy="1167911"/>
          </a:xfrm>
          <a:prstGeom prst="rect">
            <a:avLst/>
          </a:prstGeom>
        </p:spPr>
      </p:pic>
    </p:spTree>
    <p:extLst>
      <p:ext uri="{BB962C8B-B14F-4D97-AF65-F5344CB8AC3E}">
        <p14:creationId xmlns:p14="http://schemas.microsoft.com/office/powerpoint/2010/main" val="117611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5B228B-620D-51C9-46C6-0B75C9A6AF45}"/>
              </a:ext>
            </a:extLst>
          </p:cNvPr>
          <p:cNvSpPr>
            <a:spLocks noGrp="1"/>
          </p:cNvSpPr>
          <p:nvPr>
            <p:ph type="title"/>
          </p:nvPr>
        </p:nvSpPr>
        <p:spPr/>
        <p:txBody>
          <a:bodyPr>
            <a:normAutofit/>
          </a:bodyPr>
          <a:lstStyle/>
          <a:p>
            <a:pPr algn="ctr"/>
            <a:r>
              <a:rPr lang="de-DE" dirty="0" err="1">
                <a:latin typeface="Aptos" panose="020B0004020202020204" pitchFamily="34" charset="0"/>
              </a:rPr>
              <a:t>Removing </a:t>
            </a:r>
            <a:r>
              <a:rPr lang="de-DE" dirty="0">
                <a:latin typeface="Aptos" panose="020B0004020202020204" pitchFamily="34" charset="0"/>
              </a:rPr>
              <a:t>Limits</a:t>
            </a:r>
            <a:br>
              <a:rPr lang="de-DE" dirty="0">
                <a:latin typeface="Aptos" panose="020B0004020202020204" pitchFamily="34" charset="0"/>
              </a:rPr>
            </a:br>
            <a:r>
              <a:rPr lang="de-DE" sz="3200" b="0" dirty="0">
                <a:latin typeface="Aptos" panose="020B0004020202020204" pitchFamily="34" charset="0"/>
              </a:rPr>
              <a:t>The solution to recurring supply chain challenges...</a:t>
            </a:r>
            <a:endParaRPr lang="en-DE" dirty="0"/>
          </a:p>
        </p:txBody>
      </p:sp>
      <p:sp>
        <p:nvSpPr>
          <p:cNvPr id="4" name="Slide Number Placeholder 3">
            <a:extLst>
              <a:ext uri="{FF2B5EF4-FFF2-40B4-BE49-F238E27FC236}">
                <a16:creationId xmlns:a16="http://schemas.microsoft.com/office/drawing/2014/main" id="{8CC416D5-C0A6-2ED8-C299-ED3B933C48DF}"/>
              </a:ext>
            </a:extLst>
          </p:cNvPr>
          <p:cNvSpPr>
            <a:spLocks noGrp="1"/>
          </p:cNvSpPr>
          <p:nvPr>
            <p:ph type="sldNum" sz="quarter" idx="4"/>
          </p:nvPr>
        </p:nvSpPr>
        <p:spPr>
          <a:xfrm>
            <a:off x="16874245" y="9618168"/>
            <a:ext cx="381752" cy="395146"/>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E527AC-C81B-4E2C-8585-4D7BC734BCA5}" type="slidenum">
              <a:rPr lang="de-DE" smtClean="0"/>
              <a:t>2</a:t>
            </a:fld>
            <a:endParaRPr lang="de-DE"/>
          </a:p>
        </p:txBody>
      </p:sp>
      <p:sp>
        <p:nvSpPr>
          <p:cNvPr id="5" name="Titel 4">
            <a:extLst>
              <a:ext uri="{FF2B5EF4-FFF2-40B4-BE49-F238E27FC236}">
                <a16:creationId xmlns:a16="http://schemas.microsoft.com/office/drawing/2014/main" id="{B1A04953-9E54-09B7-3B30-89D7718DD323}"/>
              </a:ext>
            </a:extLst>
          </p:cNvPr>
          <p:cNvSpPr txBox="1">
            <a:spLocks/>
          </p:cNvSpPr>
          <p:nvPr/>
        </p:nvSpPr>
        <p:spPr>
          <a:xfrm>
            <a:off x="2801937" y="1741488"/>
            <a:ext cx="12684125" cy="1628775"/>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endParaRPr lang="de-DE" b="0">
              <a:solidFill>
                <a:schemeClr val="tx2"/>
              </a:solidFill>
              <a:latin typeface="Aptos" panose="020B0004020202020204" pitchFamily="34" charset="0"/>
            </a:endParaRPr>
          </a:p>
        </p:txBody>
      </p:sp>
      <p:grpSp>
        <p:nvGrpSpPr>
          <p:cNvPr id="30" name="Group 29">
            <a:extLst>
              <a:ext uri="{FF2B5EF4-FFF2-40B4-BE49-F238E27FC236}">
                <a16:creationId xmlns:a16="http://schemas.microsoft.com/office/drawing/2014/main" id="{A27811E1-D449-C044-9213-108DFC56CA35}"/>
              </a:ext>
            </a:extLst>
          </p:cNvPr>
          <p:cNvGrpSpPr/>
          <p:nvPr/>
        </p:nvGrpSpPr>
        <p:grpSpPr>
          <a:xfrm>
            <a:off x="1485963" y="2396940"/>
            <a:ext cx="14331334" cy="6738257"/>
            <a:chOff x="1901335" y="3138816"/>
            <a:chExt cx="21270392" cy="10000839"/>
          </a:xfrm>
        </p:grpSpPr>
        <p:pic>
          <p:nvPicPr>
            <p:cNvPr id="19" name="Picture 18">
              <a:extLst>
                <a:ext uri="{FF2B5EF4-FFF2-40B4-BE49-F238E27FC236}">
                  <a16:creationId xmlns:a16="http://schemas.microsoft.com/office/drawing/2014/main" id="{251C1E87-206C-F37A-7672-3DF4C2FE74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01335" y="5520513"/>
              <a:ext cx="20574977" cy="2068195"/>
            </a:xfrm>
            <a:prstGeom prst="rect">
              <a:avLst/>
            </a:prstGeom>
          </p:spPr>
        </p:pic>
        <p:pic>
          <p:nvPicPr>
            <p:cNvPr id="20" name="Grafik 15">
              <a:extLst>
                <a:ext uri="{FF2B5EF4-FFF2-40B4-BE49-F238E27FC236}">
                  <a16:creationId xmlns:a16="http://schemas.microsoft.com/office/drawing/2014/main" id="{9F227E48-14C5-81ED-5F63-D3EF1314BA07}"/>
                </a:ext>
              </a:extLst>
            </p:cNvPr>
            <p:cNvPicPr>
              <a:picLocks noChangeAspect="1"/>
            </p:cNvPicPr>
            <p:nvPr/>
          </p:nvPicPr>
          <p:blipFill>
            <a:blip r:embed="rId3"/>
            <a:stretch>
              <a:fillRect/>
            </a:stretch>
          </p:blipFill>
          <p:spPr>
            <a:xfrm>
              <a:off x="9755186" y="8161802"/>
              <a:ext cx="4867275" cy="4830763"/>
            </a:xfrm>
            <a:prstGeom prst="rect">
              <a:avLst/>
            </a:prstGeom>
          </p:spPr>
        </p:pic>
        <p:sp>
          <p:nvSpPr>
            <p:cNvPr id="21" name="Wolkenförmige Legende 12">
              <a:extLst>
                <a:ext uri="{FF2B5EF4-FFF2-40B4-BE49-F238E27FC236}">
                  <a16:creationId xmlns:a16="http://schemas.microsoft.com/office/drawing/2014/main" id="{C3B8D277-D2E7-B4AF-5338-8B01F7D12B3B}"/>
                </a:ext>
              </a:extLst>
            </p:cNvPr>
            <p:cNvSpPr/>
            <p:nvPr/>
          </p:nvSpPr>
          <p:spPr bwMode="auto">
            <a:xfrm>
              <a:off x="3897511" y="8072847"/>
              <a:ext cx="3397525" cy="2015605"/>
            </a:xfrm>
            <a:prstGeom prst="cloudCallout">
              <a:avLst>
                <a:gd name="adj1" fmla="val 122572"/>
                <a:gd name="adj2" fmla="val 3104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ea typeface="ＭＳ Ｐゴシック" panose="020B0600070205080204" pitchFamily="34" charset="-128"/>
                </a:rPr>
                <a:t>Are the goods complete? </a:t>
              </a:r>
            </a:p>
          </p:txBody>
        </p:sp>
        <p:sp>
          <p:nvSpPr>
            <p:cNvPr id="22" name="Wolkenförmige Legende 13">
              <a:extLst>
                <a:ext uri="{FF2B5EF4-FFF2-40B4-BE49-F238E27FC236}">
                  <a16:creationId xmlns:a16="http://schemas.microsoft.com/office/drawing/2014/main" id="{1B1B53B6-2DF4-CDFB-F1CA-8550D1CD5CC1}"/>
                </a:ext>
              </a:extLst>
            </p:cNvPr>
            <p:cNvSpPr/>
            <p:nvPr/>
          </p:nvSpPr>
          <p:spPr bwMode="auto">
            <a:xfrm>
              <a:off x="18056657" y="3836820"/>
              <a:ext cx="4060185" cy="2180119"/>
            </a:xfrm>
            <a:prstGeom prst="cloudCallout">
              <a:avLst>
                <a:gd name="adj1" fmla="val -143096"/>
                <a:gd name="adj2" fmla="val 165285"/>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ea typeface="ＭＳ Ｐゴシック" panose="020B0600070205080204" pitchFamily="34" charset="-128"/>
                </a:rPr>
                <a:t>Did the goods arrive "in one piece"? </a:t>
              </a:r>
            </a:p>
          </p:txBody>
        </p:sp>
        <p:sp>
          <p:nvSpPr>
            <p:cNvPr id="23" name="Wolkenförmige Legende 14">
              <a:extLst>
                <a:ext uri="{FF2B5EF4-FFF2-40B4-BE49-F238E27FC236}">
                  <a16:creationId xmlns:a16="http://schemas.microsoft.com/office/drawing/2014/main" id="{92B19456-207E-CB0B-2BA4-6E051AFF32FA}"/>
                </a:ext>
              </a:extLst>
            </p:cNvPr>
            <p:cNvSpPr/>
            <p:nvPr/>
          </p:nvSpPr>
          <p:spPr bwMode="auto">
            <a:xfrm>
              <a:off x="10232523" y="3138816"/>
              <a:ext cx="3397525" cy="2015605"/>
            </a:xfrm>
            <a:prstGeom prst="cloudCallout">
              <a:avLst>
                <a:gd name="adj1" fmla="val 7339"/>
                <a:gd name="adj2" fmla="val 204549"/>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rPr>
                <a:t>What does the content look like? </a:t>
              </a:r>
            </a:p>
          </p:txBody>
        </p:sp>
        <p:sp>
          <p:nvSpPr>
            <p:cNvPr id="24" name="Wolkenförmige Legende 15">
              <a:extLst>
                <a:ext uri="{FF2B5EF4-FFF2-40B4-BE49-F238E27FC236}">
                  <a16:creationId xmlns:a16="http://schemas.microsoft.com/office/drawing/2014/main" id="{534D2186-F25B-B95A-DB0E-6F368C057658}"/>
                </a:ext>
              </a:extLst>
            </p:cNvPr>
            <p:cNvSpPr/>
            <p:nvPr/>
          </p:nvSpPr>
          <p:spPr bwMode="auto">
            <a:xfrm>
              <a:off x="6117310" y="3699944"/>
              <a:ext cx="3699005" cy="2015605"/>
            </a:xfrm>
            <a:prstGeom prst="cloudCallout">
              <a:avLst>
                <a:gd name="adj1" fmla="val 77344"/>
                <a:gd name="adj2" fmla="val 177706"/>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rPr>
                <a:t>Has the supplier already supplied data?  </a:t>
              </a:r>
            </a:p>
          </p:txBody>
        </p:sp>
        <p:sp>
          <p:nvSpPr>
            <p:cNvPr id="25" name="Wolkenförmige Legende 16">
              <a:extLst>
                <a:ext uri="{FF2B5EF4-FFF2-40B4-BE49-F238E27FC236}">
                  <a16:creationId xmlns:a16="http://schemas.microsoft.com/office/drawing/2014/main" id="{8372A09B-A023-3A1E-832A-641C5783FA62}"/>
                </a:ext>
              </a:extLst>
            </p:cNvPr>
            <p:cNvSpPr/>
            <p:nvPr/>
          </p:nvSpPr>
          <p:spPr bwMode="auto">
            <a:xfrm>
              <a:off x="2525071" y="5154421"/>
              <a:ext cx="3498973" cy="1957867"/>
            </a:xfrm>
            <a:prstGeom prst="cloudCallout">
              <a:avLst>
                <a:gd name="adj1" fmla="val 159207"/>
                <a:gd name="adj2" fmla="val 133328"/>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dirty="0">
                  <a:ln>
                    <a:noFill/>
                  </a:ln>
                  <a:solidFill>
                    <a:schemeClr val="bg1"/>
                  </a:solidFill>
                  <a:effectLst/>
                  <a:uLnTx/>
                  <a:uFillTx/>
                  <a:latin typeface="Aptos" panose="020B0004020202020204" pitchFamily="34" charset="0"/>
                </a:rPr>
                <a:t>What are the dimensions and weights?</a:t>
              </a:r>
            </a:p>
          </p:txBody>
        </p:sp>
        <p:sp>
          <p:nvSpPr>
            <p:cNvPr id="26" name="Wolkenförmige Legende 17">
              <a:extLst>
                <a:ext uri="{FF2B5EF4-FFF2-40B4-BE49-F238E27FC236}">
                  <a16:creationId xmlns:a16="http://schemas.microsoft.com/office/drawing/2014/main" id="{140C02BF-2A3F-85FF-ACF9-DBBF0C22F4C9}"/>
                </a:ext>
              </a:extLst>
            </p:cNvPr>
            <p:cNvSpPr/>
            <p:nvPr/>
          </p:nvSpPr>
          <p:spPr bwMode="auto">
            <a:xfrm>
              <a:off x="13723314" y="3566966"/>
              <a:ext cx="4240077" cy="1690932"/>
            </a:xfrm>
            <a:prstGeom prst="cloudCallout">
              <a:avLst>
                <a:gd name="adj1" fmla="val -56525"/>
                <a:gd name="adj2" fmla="val 230134"/>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rPr>
                <a:t>Container? Ready for despatch?</a:t>
              </a:r>
            </a:p>
          </p:txBody>
        </p:sp>
        <p:sp>
          <p:nvSpPr>
            <p:cNvPr id="27" name="Wolkenförmige Legende 18">
              <a:extLst>
                <a:ext uri="{FF2B5EF4-FFF2-40B4-BE49-F238E27FC236}">
                  <a16:creationId xmlns:a16="http://schemas.microsoft.com/office/drawing/2014/main" id="{BE7953BB-24A0-8D55-699D-DC9C39EC821C}"/>
                </a:ext>
              </a:extLst>
            </p:cNvPr>
            <p:cNvSpPr/>
            <p:nvPr/>
          </p:nvSpPr>
          <p:spPr bwMode="auto">
            <a:xfrm>
              <a:off x="19274549" y="7290450"/>
              <a:ext cx="3897178" cy="2197793"/>
            </a:xfrm>
            <a:prstGeom prst="cloudCallout">
              <a:avLst>
                <a:gd name="adj1" fmla="val -173103"/>
                <a:gd name="adj2" fmla="val 5988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rPr>
                <a:t>How is the construction site co-ordinated? </a:t>
              </a:r>
            </a:p>
          </p:txBody>
        </p:sp>
        <p:sp>
          <p:nvSpPr>
            <p:cNvPr id="28" name="Wolkenförmige Legende 19">
              <a:extLst>
                <a:ext uri="{FF2B5EF4-FFF2-40B4-BE49-F238E27FC236}">
                  <a16:creationId xmlns:a16="http://schemas.microsoft.com/office/drawing/2014/main" id="{23A2F659-F84A-08FC-046A-6D4AD7A31075}"/>
                </a:ext>
              </a:extLst>
            </p:cNvPr>
            <p:cNvSpPr/>
            <p:nvPr/>
          </p:nvSpPr>
          <p:spPr bwMode="auto">
            <a:xfrm>
              <a:off x="16125423" y="10770597"/>
              <a:ext cx="4008145" cy="2204891"/>
            </a:xfrm>
            <a:prstGeom prst="cloudCallout">
              <a:avLst>
                <a:gd name="adj1" fmla="val -89178"/>
                <a:gd name="adj2" fmla="val -49047"/>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rPr>
                <a:t>Will we meet the shipping deadline? </a:t>
              </a:r>
            </a:p>
          </p:txBody>
        </p:sp>
        <p:sp>
          <p:nvSpPr>
            <p:cNvPr id="29" name="Wolkenförmige Legende 22">
              <a:extLst>
                <a:ext uri="{FF2B5EF4-FFF2-40B4-BE49-F238E27FC236}">
                  <a16:creationId xmlns:a16="http://schemas.microsoft.com/office/drawing/2014/main" id="{4A652A26-3231-5A97-4653-54A2153013B8}"/>
                </a:ext>
              </a:extLst>
            </p:cNvPr>
            <p:cNvSpPr/>
            <p:nvPr/>
          </p:nvSpPr>
          <p:spPr bwMode="auto">
            <a:xfrm>
              <a:off x="5070026" y="11124050"/>
              <a:ext cx="3485650" cy="2015605"/>
            </a:xfrm>
            <a:prstGeom prst="cloudCallout">
              <a:avLst>
                <a:gd name="adj1" fmla="val 82429"/>
                <a:gd name="adj2" fmla="val -63045"/>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600" b="0" i="0" u="none" strike="noStrike" kern="0" cap="none" spc="0" normalizeH="0" baseline="0" noProof="0">
                  <a:ln>
                    <a:noFill/>
                  </a:ln>
                  <a:solidFill>
                    <a:schemeClr val="bg1"/>
                  </a:solidFill>
                  <a:effectLst/>
                  <a:uLnTx/>
                  <a:uFillTx/>
                  <a:latin typeface="Aptos" panose="020B0004020202020204" pitchFamily="34" charset="0"/>
                </a:rPr>
                <a:t>Where are the goods? </a:t>
              </a:r>
            </a:p>
          </p:txBody>
        </p:sp>
      </p:grpSp>
    </p:spTree>
    <p:extLst>
      <p:ext uri="{BB962C8B-B14F-4D97-AF65-F5344CB8AC3E}">
        <p14:creationId xmlns:p14="http://schemas.microsoft.com/office/powerpoint/2010/main" val="256121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BCBAB-F64F-FABF-3B69-EFA4D78EE689}"/>
              </a:ext>
            </a:extLst>
          </p:cNvPr>
          <p:cNvSpPr>
            <a:spLocks noGrp="1"/>
          </p:cNvSpPr>
          <p:nvPr>
            <p:ph type="title"/>
          </p:nvPr>
        </p:nvSpPr>
        <p:spPr/>
        <p:txBody>
          <a:bodyPr/>
          <a:lstStyle/>
          <a:p>
            <a:r>
              <a:rPr lang="en-DE" dirty="0"/>
              <a:t>DEUFOL Worldwide</a:t>
            </a:r>
          </a:p>
        </p:txBody>
      </p:sp>
      <p:sp>
        <p:nvSpPr>
          <p:cNvPr id="33" name="Text Placeholder 32">
            <a:extLst>
              <a:ext uri="{FF2B5EF4-FFF2-40B4-BE49-F238E27FC236}">
                <a16:creationId xmlns:a16="http://schemas.microsoft.com/office/drawing/2014/main" id="{A0767880-E83B-CF95-F8ED-6BE07FF630D9}"/>
              </a:ext>
            </a:extLst>
          </p:cNvPr>
          <p:cNvSpPr>
            <a:spLocks noGrp="1"/>
          </p:cNvSpPr>
          <p:nvPr>
            <p:ph type="body" sz="quarter" idx="10"/>
          </p:nvPr>
        </p:nvSpPr>
        <p:spPr>
          <a:xfrm>
            <a:off x="927099" y="2365375"/>
            <a:ext cx="4748027" cy="6865897"/>
          </a:xfrm>
        </p:spPr>
        <p:txBody>
          <a:bodyPr/>
          <a:lstStyle/>
          <a:p>
            <a:pPr>
              <a:lnSpc>
                <a:spcPct val="100000"/>
              </a:lnSpc>
              <a:buClr>
                <a:schemeClr val="accent2"/>
              </a:buClr>
            </a:pPr>
            <a:r>
              <a:rPr lang="en-US" dirty="0" err="1"/>
              <a:t>We develop </a:t>
            </a:r>
            <a:r>
              <a:rPr lang="en-US" dirty="0"/>
              <a:t>flexible, </a:t>
            </a:r>
            <a:r>
              <a:rPr lang="en-US" dirty="0" err="1"/>
              <a:t>intelligent </a:t>
            </a:r>
            <a:r>
              <a:rPr lang="en-US" dirty="0"/>
              <a:t>and innovative </a:t>
            </a:r>
            <a:r>
              <a:rPr lang="en-US" dirty="0" err="1"/>
              <a:t>solutions along your </a:t>
            </a:r>
            <a:r>
              <a:rPr lang="en-US" dirty="0"/>
              <a:t>supply chain</a:t>
            </a:r>
          </a:p>
          <a:p>
            <a:pPr>
              <a:lnSpc>
                <a:spcPct val="100000"/>
              </a:lnSpc>
              <a:buClr>
                <a:schemeClr val="accent2"/>
              </a:buClr>
            </a:pPr>
            <a:r>
              <a:rPr lang="en-US" dirty="0" err="1"/>
              <a:t>We provide you with digital transparency to speed </a:t>
            </a:r>
            <a:r>
              <a:rPr lang="en-US" dirty="0"/>
              <a:t>up </a:t>
            </a:r>
            <a:r>
              <a:rPr lang="en-US" dirty="0" err="1"/>
              <a:t>processes</a:t>
            </a:r>
            <a:endParaRPr lang="en-US" dirty="0"/>
          </a:p>
          <a:p>
            <a:pPr>
              <a:lnSpc>
                <a:spcPct val="100000"/>
              </a:lnSpc>
              <a:buClr>
                <a:schemeClr val="accent2"/>
              </a:buClr>
            </a:pPr>
            <a:r>
              <a:rPr lang="en-US" dirty="0" err="1"/>
              <a:t>We offer you a global network with over </a:t>
            </a:r>
            <a:r>
              <a:rPr lang="en-US" dirty="0"/>
              <a:t>90 </a:t>
            </a:r>
            <a:r>
              <a:rPr lang="en-US" dirty="0" err="1"/>
              <a:t>locations </a:t>
            </a:r>
            <a:r>
              <a:rPr lang="en-US" dirty="0"/>
              <a:t>in 13 </a:t>
            </a:r>
            <a:r>
              <a:rPr lang="en-US" dirty="0" err="1"/>
              <a:t>countries with uniform global </a:t>
            </a:r>
            <a:r>
              <a:rPr lang="en-US" dirty="0"/>
              <a:t>standards</a:t>
            </a:r>
          </a:p>
          <a:p>
            <a:pPr>
              <a:lnSpc>
                <a:spcPct val="100000"/>
              </a:lnSpc>
              <a:buClr>
                <a:schemeClr val="accent2"/>
              </a:buClr>
            </a:pPr>
            <a:r>
              <a:rPr lang="en-US" dirty="0" err="1"/>
              <a:t>Turnover </a:t>
            </a:r>
            <a:r>
              <a:rPr lang="en-US" dirty="0"/>
              <a:t>2022: </a:t>
            </a:r>
            <a:r>
              <a:rPr lang="en-US" dirty="0" err="1"/>
              <a:t>around </a:t>
            </a:r>
            <a:r>
              <a:rPr lang="en-US" dirty="0"/>
              <a:t>€ 272 million</a:t>
            </a:r>
          </a:p>
          <a:p>
            <a:pPr>
              <a:lnSpc>
                <a:spcPct val="100000"/>
              </a:lnSpc>
              <a:buClr>
                <a:schemeClr val="accent2"/>
              </a:buClr>
            </a:pPr>
            <a:r>
              <a:rPr lang="en-US" dirty="0"/>
              <a:t>Employees: </a:t>
            </a:r>
            <a:r>
              <a:rPr lang="en-US" dirty="0" err="1"/>
              <a:t>around </a:t>
            </a:r>
            <a:r>
              <a:rPr lang="en-US" dirty="0"/>
              <a:t>2,000</a:t>
            </a:r>
          </a:p>
        </p:txBody>
      </p:sp>
      <p:pic>
        <p:nvPicPr>
          <p:cNvPr id="5" name="Picture 4" descr="A map of the world&#10;&#10;Description automatically generated with low confidence">
            <a:extLst>
              <a:ext uri="{FF2B5EF4-FFF2-40B4-BE49-F238E27FC236}">
                <a16:creationId xmlns:a16="http://schemas.microsoft.com/office/drawing/2014/main" id="{51DED6E0-572C-7A79-B3EC-A5565AAFB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7594" y="3100482"/>
            <a:ext cx="3104957" cy="2411758"/>
          </a:xfrm>
          <a:prstGeom prst="rect">
            <a:avLst/>
          </a:prstGeom>
        </p:spPr>
      </p:pic>
      <p:pic>
        <p:nvPicPr>
          <p:cNvPr id="6" name="Picture 5" descr="A map of the world&#10;&#10;Description automatically generated with low confidence">
            <a:extLst>
              <a:ext uri="{FF2B5EF4-FFF2-40B4-BE49-F238E27FC236}">
                <a16:creationId xmlns:a16="http://schemas.microsoft.com/office/drawing/2014/main" id="{43B747C8-3515-FB95-428B-B0CE54A2D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760" y="3100481"/>
            <a:ext cx="2541733" cy="2455083"/>
          </a:xfrm>
          <a:prstGeom prst="rect">
            <a:avLst/>
          </a:prstGeom>
        </p:spPr>
      </p:pic>
      <p:pic>
        <p:nvPicPr>
          <p:cNvPr id="7" name="Picture 6" descr="A map of the world&#10;&#10;Description automatically generated with medium confidence">
            <a:extLst>
              <a:ext uri="{FF2B5EF4-FFF2-40B4-BE49-F238E27FC236}">
                <a16:creationId xmlns:a16="http://schemas.microsoft.com/office/drawing/2014/main" id="{B72E5331-9CA0-B205-F133-1F7C206D6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890" y="3100481"/>
            <a:ext cx="3018307" cy="2339549"/>
          </a:xfrm>
          <a:prstGeom prst="rect">
            <a:avLst/>
          </a:prstGeom>
        </p:spPr>
      </p:pic>
      <p:sp>
        <p:nvSpPr>
          <p:cNvPr id="8" name="TextBox 7">
            <a:extLst>
              <a:ext uri="{FF2B5EF4-FFF2-40B4-BE49-F238E27FC236}">
                <a16:creationId xmlns:a16="http://schemas.microsoft.com/office/drawing/2014/main" id="{A9C6FB0B-AEF9-E046-6809-0B86688CA0C6}"/>
              </a:ext>
            </a:extLst>
          </p:cNvPr>
          <p:cNvSpPr txBox="1"/>
          <p:nvPr/>
        </p:nvSpPr>
        <p:spPr>
          <a:xfrm>
            <a:off x="6756945" y="5721022"/>
            <a:ext cx="1750800"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dirty="0">
                <a:ln>
                  <a:noFill/>
                </a:ln>
                <a:solidFill>
                  <a:srgbClr val="000000"/>
                </a:solidFill>
                <a:effectLst/>
                <a:uLnTx/>
                <a:uFillTx/>
                <a:latin typeface="DEUFOLOffc Black" panose="020B0504020101020102" pitchFamily="34" charset="77"/>
                <a:ea typeface="+mn-ea"/>
                <a:cs typeface="+mn-cs"/>
              </a:rPr>
              <a:t>NORTH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dirty="0">
                <a:ln>
                  <a:noFill/>
                </a:ln>
                <a:solidFill>
                  <a:srgbClr val="000000"/>
                </a:solidFill>
                <a:effectLst/>
                <a:uLnTx/>
                <a:uFillTx/>
                <a:latin typeface="DEUFOLOffc Black" panose="020B0504020101020102" pitchFamily="34" charset="77"/>
                <a:ea typeface="+mn-ea"/>
                <a:cs typeface="+mn-cs"/>
              </a:rPr>
              <a:t>AMERICA</a:t>
            </a:r>
          </a:p>
        </p:txBody>
      </p:sp>
      <p:sp>
        <p:nvSpPr>
          <p:cNvPr id="9" name="TextBox 8">
            <a:extLst>
              <a:ext uri="{FF2B5EF4-FFF2-40B4-BE49-F238E27FC236}">
                <a16:creationId xmlns:a16="http://schemas.microsoft.com/office/drawing/2014/main" id="{A56EDD7E-D004-836D-7D4D-9B3C8876C28E}"/>
              </a:ext>
            </a:extLst>
          </p:cNvPr>
          <p:cNvSpPr txBox="1"/>
          <p:nvPr/>
        </p:nvSpPr>
        <p:spPr>
          <a:xfrm>
            <a:off x="10490890" y="6151909"/>
            <a:ext cx="156164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dirty="0">
                <a:ln>
                  <a:noFill/>
                </a:ln>
                <a:solidFill>
                  <a:srgbClr val="000000"/>
                </a:solidFill>
                <a:effectLst/>
                <a:uLnTx/>
                <a:uFillTx/>
                <a:latin typeface="DEUFOLOffc Black" panose="020B0504020101020102" pitchFamily="34" charset="77"/>
                <a:ea typeface="+mn-ea"/>
                <a:cs typeface="+mn-cs"/>
              </a:rPr>
              <a:t>EUROPE</a:t>
            </a:r>
          </a:p>
        </p:txBody>
      </p:sp>
      <p:sp>
        <p:nvSpPr>
          <p:cNvPr id="10" name="TextBox 9">
            <a:extLst>
              <a:ext uri="{FF2B5EF4-FFF2-40B4-BE49-F238E27FC236}">
                <a16:creationId xmlns:a16="http://schemas.microsoft.com/office/drawing/2014/main" id="{ED08C954-CE20-21AB-B08D-2BEE5F3EFE12}"/>
              </a:ext>
            </a:extLst>
          </p:cNvPr>
          <p:cNvSpPr txBox="1"/>
          <p:nvPr/>
        </p:nvSpPr>
        <p:spPr>
          <a:xfrm>
            <a:off x="14707594" y="6151909"/>
            <a:ext cx="121539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DE" sz="2800" b="1" i="0" u="none" strike="noStrike" kern="1200" cap="none" spc="0" normalizeH="0" baseline="0" noProof="0" dirty="0">
                <a:ln>
                  <a:noFill/>
                </a:ln>
                <a:solidFill>
                  <a:srgbClr val="000000"/>
                </a:solidFill>
                <a:effectLst/>
                <a:uLnTx/>
                <a:uFillTx/>
                <a:latin typeface="DEUFOLOffc Black" panose="020B0504020101020102" pitchFamily="34" charset="77"/>
                <a:ea typeface="+mn-ea"/>
                <a:cs typeface="+mn-cs"/>
              </a:rPr>
              <a:t>ASIA</a:t>
            </a:r>
          </a:p>
        </p:txBody>
      </p:sp>
      <p:sp>
        <p:nvSpPr>
          <p:cNvPr id="11" name="TextBox 10">
            <a:extLst>
              <a:ext uri="{FF2B5EF4-FFF2-40B4-BE49-F238E27FC236}">
                <a16:creationId xmlns:a16="http://schemas.microsoft.com/office/drawing/2014/main" id="{9A7CE593-42B7-65B8-9070-D1E305246B88}"/>
              </a:ext>
            </a:extLst>
          </p:cNvPr>
          <p:cNvSpPr txBox="1"/>
          <p:nvPr/>
        </p:nvSpPr>
        <p:spPr>
          <a:xfrm>
            <a:off x="6895037" y="7231871"/>
            <a:ext cx="1768433" cy="595035"/>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DE" sz="2400" b="0" i="0" u="none" strike="noStrike" kern="1200" cap="none" spc="0" normalizeH="0" baseline="0" noProof="0" dirty="0">
                <a:ln>
                  <a:noFill/>
                </a:ln>
                <a:solidFill>
                  <a:srgbClr val="000000"/>
                </a:solidFill>
                <a:effectLst/>
                <a:uLnTx/>
                <a:uFillTx/>
                <a:latin typeface="Aptos" panose="02110004020202020204"/>
                <a:ea typeface="+mn-ea"/>
                <a:cs typeface="+mn-cs"/>
              </a:rPr>
              <a:t>5 locations</a:t>
            </a:r>
          </a:p>
        </p:txBody>
      </p:sp>
      <p:sp>
        <p:nvSpPr>
          <p:cNvPr id="12" name="TextBox 11">
            <a:extLst>
              <a:ext uri="{FF2B5EF4-FFF2-40B4-BE49-F238E27FC236}">
                <a16:creationId xmlns:a16="http://schemas.microsoft.com/office/drawing/2014/main" id="{1469D607-4DA7-9FF0-B076-42127913625A}"/>
              </a:ext>
            </a:extLst>
          </p:cNvPr>
          <p:cNvSpPr txBox="1"/>
          <p:nvPr/>
        </p:nvSpPr>
        <p:spPr>
          <a:xfrm>
            <a:off x="10642980" y="7231871"/>
            <a:ext cx="1889172" cy="593047"/>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DE" sz="2400" b="0" i="0" u="none" strike="noStrike" kern="1200" cap="none" spc="0" normalizeH="0" baseline="0" noProof="0" dirty="0">
                <a:ln>
                  <a:noFill/>
                </a:ln>
                <a:solidFill>
                  <a:srgbClr val="000000"/>
                </a:solidFill>
                <a:effectLst/>
                <a:uLnTx/>
                <a:uFillTx/>
                <a:latin typeface="Aptos" panose="02110004020202020204"/>
                <a:ea typeface="+mn-ea"/>
                <a:cs typeface="+mn-cs"/>
              </a:rPr>
              <a:t>82 locations</a:t>
            </a:r>
          </a:p>
        </p:txBody>
      </p:sp>
      <p:sp>
        <p:nvSpPr>
          <p:cNvPr id="13" name="TextBox 12">
            <a:extLst>
              <a:ext uri="{FF2B5EF4-FFF2-40B4-BE49-F238E27FC236}">
                <a16:creationId xmlns:a16="http://schemas.microsoft.com/office/drawing/2014/main" id="{CEAEAEEF-9A55-C82A-44F6-CA5944015518}"/>
              </a:ext>
            </a:extLst>
          </p:cNvPr>
          <p:cNvSpPr txBox="1"/>
          <p:nvPr/>
        </p:nvSpPr>
        <p:spPr>
          <a:xfrm>
            <a:off x="14829046" y="7231871"/>
            <a:ext cx="1768433" cy="595035"/>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DE" sz="2400" b="0" i="0" u="none" strike="noStrike" kern="1200" cap="none" spc="0" normalizeH="0" baseline="0" noProof="0" dirty="0">
                <a:ln>
                  <a:noFill/>
                </a:ln>
                <a:solidFill>
                  <a:srgbClr val="000000"/>
                </a:solidFill>
                <a:effectLst/>
                <a:uLnTx/>
                <a:uFillTx/>
                <a:latin typeface="Aptos" panose="02110004020202020204"/>
                <a:ea typeface="+mn-ea"/>
                <a:cs typeface="+mn-cs"/>
              </a:rPr>
              <a:t>2 locations</a:t>
            </a:r>
          </a:p>
        </p:txBody>
      </p:sp>
      <p:pic>
        <p:nvPicPr>
          <p:cNvPr id="14" name="Picture 13" descr="Background pattern&#10;&#10;Description automatically generated">
            <a:extLst>
              <a:ext uri="{FF2B5EF4-FFF2-40B4-BE49-F238E27FC236}">
                <a16:creationId xmlns:a16="http://schemas.microsoft.com/office/drawing/2014/main" id="{FE6DDC45-3D00-D7BC-B7B7-8F38412B8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9974" y="6941602"/>
            <a:ext cx="284400" cy="185757"/>
          </a:xfrm>
          <a:prstGeom prst="rect">
            <a:avLst/>
          </a:prstGeom>
          <a:effectLst>
            <a:outerShdw blurRad="99489" sx="98607" sy="98607" algn="tl" rotWithShape="0">
              <a:prstClr val="black">
                <a:alpha val="13000"/>
              </a:prstClr>
            </a:outerShdw>
          </a:effectLst>
        </p:spPr>
      </p:pic>
      <p:grpSp>
        <p:nvGrpSpPr>
          <p:cNvPr id="15" name="Group 14">
            <a:extLst>
              <a:ext uri="{FF2B5EF4-FFF2-40B4-BE49-F238E27FC236}">
                <a16:creationId xmlns:a16="http://schemas.microsoft.com/office/drawing/2014/main" id="{D0371CA6-4806-BDEF-12B4-B6A21B4558E9}"/>
              </a:ext>
            </a:extLst>
          </p:cNvPr>
          <p:cNvGrpSpPr/>
          <p:nvPr/>
        </p:nvGrpSpPr>
        <p:grpSpPr>
          <a:xfrm>
            <a:off x="10757726" y="6939655"/>
            <a:ext cx="3656839" cy="292215"/>
            <a:chOff x="4334709" y="675942"/>
            <a:chExt cx="8164893" cy="652451"/>
          </a:xfrm>
          <a:effectLst>
            <a:outerShdw blurRad="99489" sx="98607" sy="98607" algn="tl" rotWithShape="0">
              <a:prstClr val="black">
                <a:alpha val="13000"/>
              </a:prstClr>
            </a:outerShdw>
          </a:effectLst>
        </p:grpSpPr>
        <p:pic>
          <p:nvPicPr>
            <p:cNvPr id="16" name="Picture 15">
              <a:extLst>
                <a:ext uri="{FF2B5EF4-FFF2-40B4-BE49-F238E27FC236}">
                  <a16:creationId xmlns:a16="http://schemas.microsoft.com/office/drawing/2014/main" id="{7F580D1B-C4E4-EE15-23E3-86B8F4281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2079" y="675944"/>
              <a:ext cx="635001" cy="419101"/>
            </a:xfrm>
            <a:prstGeom prst="rect">
              <a:avLst/>
            </a:prstGeom>
          </p:spPr>
        </p:pic>
        <p:pic>
          <p:nvPicPr>
            <p:cNvPr id="17" name="Picture 16">
              <a:extLst>
                <a:ext uri="{FF2B5EF4-FFF2-40B4-BE49-F238E27FC236}">
                  <a16:creationId xmlns:a16="http://schemas.microsoft.com/office/drawing/2014/main" id="{6F98EAB5-1ACA-82AC-651B-1B0D223EAD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4709" y="675944"/>
              <a:ext cx="635001" cy="419101"/>
            </a:xfrm>
            <a:prstGeom prst="rect">
              <a:avLst/>
            </a:prstGeom>
          </p:spPr>
        </p:pic>
        <p:pic>
          <p:nvPicPr>
            <p:cNvPr id="18" name="Picture 17">
              <a:extLst>
                <a:ext uri="{FF2B5EF4-FFF2-40B4-BE49-F238E27FC236}">
                  <a16:creationId xmlns:a16="http://schemas.microsoft.com/office/drawing/2014/main" id="{9966434A-2117-DE05-48F6-D9D7F3A870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9449" y="675944"/>
              <a:ext cx="635001" cy="419101"/>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79F5DB43-9E69-4A2C-CA95-D612715083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26820" y="675944"/>
              <a:ext cx="635001" cy="419101"/>
            </a:xfrm>
            <a:prstGeom prst="rect">
              <a:avLst/>
            </a:prstGeom>
          </p:spPr>
        </p:pic>
        <p:pic>
          <p:nvPicPr>
            <p:cNvPr id="20" name="Picture 19">
              <a:extLst>
                <a:ext uri="{FF2B5EF4-FFF2-40B4-BE49-F238E27FC236}">
                  <a16:creationId xmlns:a16="http://schemas.microsoft.com/office/drawing/2014/main" id="{409FC698-31FC-87F9-F443-021827FAF4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4190" y="675944"/>
              <a:ext cx="635001" cy="419101"/>
            </a:xfrm>
            <a:prstGeom prst="rect">
              <a:avLst/>
            </a:prstGeom>
          </p:spPr>
        </p:pic>
        <p:pic>
          <p:nvPicPr>
            <p:cNvPr id="21" name="Picture 20" descr="Icon&#10;&#10;Description automatically generated with medium confidence">
              <a:extLst>
                <a:ext uri="{FF2B5EF4-FFF2-40B4-BE49-F238E27FC236}">
                  <a16:creationId xmlns:a16="http://schemas.microsoft.com/office/drawing/2014/main" id="{5A4FCFDF-CD48-DD10-ED06-E1021F3760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1560" y="675944"/>
              <a:ext cx="635001" cy="419101"/>
            </a:xfrm>
            <a:prstGeom prst="rect">
              <a:avLst/>
            </a:prstGeom>
          </p:spPr>
        </p:pic>
        <p:pic>
          <p:nvPicPr>
            <p:cNvPr id="22" name="Picture 21" descr="A flag with a cross on it&#10;&#10;Description automatically generated with low confidence">
              <a:extLst>
                <a:ext uri="{FF2B5EF4-FFF2-40B4-BE49-F238E27FC236}">
                  <a16:creationId xmlns:a16="http://schemas.microsoft.com/office/drawing/2014/main" id="{8C278950-09FC-970E-0D73-79F15600D6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18930" y="675942"/>
              <a:ext cx="988560" cy="652451"/>
            </a:xfrm>
            <a:prstGeom prst="rect">
              <a:avLst/>
            </a:prstGeom>
          </p:spPr>
        </p:pic>
        <p:pic>
          <p:nvPicPr>
            <p:cNvPr id="23" name="Picture 22" descr="Icon&#10;&#10;Description automatically generated with medium confidence">
              <a:extLst>
                <a:ext uri="{FF2B5EF4-FFF2-40B4-BE49-F238E27FC236}">
                  <a16:creationId xmlns:a16="http://schemas.microsoft.com/office/drawing/2014/main" id="{D327342A-1C2F-FED9-2DCE-10A30734E0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69867" y="675944"/>
              <a:ext cx="635001" cy="419101"/>
            </a:xfrm>
            <a:prstGeom prst="rect">
              <a:avLst/>
            </a:prstGeom>
          </p:spPr>
        </p:pic>
        <p:pic>
          <p:nvPicPr>
            <p:cNvPr id="24" name="Picture 23">
              <a:extLst>
                <a:ext uri="{FF2B5EF4-FFF2-40B4-BE49-F238E27FC236}">
                  <a16:creationId xmlns:a16="http://schemas.microsoft.com/office/drawing/2014/main" id="{CCB1260F-EC9D-E3FE-20F2-775CB3F3E8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67237" y="692960"/>
              <a:ext cx="635001" cy="385071"/>
            </a:xfrm>
            <a:prstGeom prst="rect">
              <a:avLst/>
            </a:prstGeom>
          </p:spPr>
        </p:pic>
        <p:pic>
          <p:nvPicPr>
            <p:cNvPr id="25" name="Picture 24">
              <a:extLst>
                <a:ext uri="{FF2B5EF4-FFF2-40B4-BE49-F238E27FC236}">
                  <a16:creationId xmlns:a16="http://schemas.microsoft.com/office/drawing/2014/main" id="{314E328C-653C-FC98-97F3-40BB28FEA6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864601" y="688644"/>
              <a:ext cx="635001" cy="393701"/>
            </a:xfrm>
            <a:prstGeom prst="rect">
              <a:avLst/>
            </a:prstGeom>
          </p:spPr>
        </p:pic>
      </p:grpSp>
      <p:grpSp>
        <p:nvGrpSpPr>
          <p:cNvPr id="26" name="Group 25">
            <a:extLst>
              <a:ext uri="{FF2B5EF4-FFF2-40B4-BE49-F238E27FC236}">
                <a16:creationId xmlns:a16="http://schemas.microsoft.com/office/drawing/2014/main" id="{841B0A83-1B77-70D8-89C3-2A402AFC091F}"/>
              </a:ext>
            </a:extLst>
          </p:cNvPr>
          <p:cNvGrpSpPr/>
          <p:nvPr/>
        </p:nvGrpSpPr>
        <p:grpSpPr>
          <a:xfrm>
            <a:off x="14880195" y="6937749"/>
            <a:ext cx="640042" cy="191517"/>
            <a:chOff x="16796476" y="5919231"/>
            <a:chExt cx="640042" cy="191517"/>
          </a:xfrm>
          <a:effectLst>
            <a:outerShdw blurRad="99489" sx="98607" sy="98607" algn="tl" rotWithShape="0">
              <a:prstClr val="black">
                <a:alpha val="13000"/>
              </a:prstClr>
            </a:outerShdw>
          </a:effectLst>
        </p:grpSpPr>
        <p:pic>
          <p:nvPicPr>
            <p:cNvPr id="27" name="Picture 26">
              <a:extLst>
                <a:ext uri="{FF2B5EF4-FFF2-40B4-BE49-F238E27FC236}">
                  <a16:creationId xmlns:a16="http://schemas.microsoft.com/office/drawing/2014/main" id="{D9650D90-4224-1474-9575-69B1001962E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796476" y="5919231"/>
              <a:ext cx="278881" cy="191517"/>
            </a:xfrm>
            <a:prstGeom prst="rect">
              <a:avLst/>
            </a:prstGeom>
          </p:spPr>
        </p:pic>
        <p:pic>
          <p:nvPicPr>
            <p:cNvPr id="28" name="Picture 27" descr="A picture containing icon&#10;&#10;Description automatically generated">
              <a:extLst>
                <a:ext uri="{FF2B5EF4-FFF2-40B4-BE49-F238E27FC236}">
                  <a16:creationId xmlns:a16="http://schemas.microsoft.com/office/drawing/2014/main" id="{F38DBA63-4FA4-C116-41E0-779073D8918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152118" y="5919231"/>
              <a:ext cx="284400" cy="187704"/>
            </a:xfrm>
            <a:prstGeom prst="rect">
              <a:avLst/>
            </a:prstGeom>
          </p:spPr>
        </p:pic>
      </p:grpSp>
      <p:grpSp>
        <p:nvGrpSpPr>
          <p:cNvPr id="37" name="Group 53">
            <a:extLst>
              <a:ext uri="{FF2B5EF4-FFF2-40B4-BE49-F238E27FC236}">
                <a16:creationId xmlns:a16="http://schemas.microsoft.com/office/drawing/2014/main" id="{F2B29502-336C-3E11-59E1-A681FCE6106D}"/>
              </a:ext>
            </a:extLst>
          </p:cNvPr>
          <p:cNvGrpSpPr/>
          <p:nvPr/>
        </p:nvGrpSpPr>
        <p:grpSpPr>
          <a:xfrm>
            <a:off x="14149026" y="748105"/>
            <a:ext cx="3505960" cy="1327952"/>
            <a:chOff x="975716" y="8382908"/>
            <a:chExt cx="3505960" cy="1327952"/>
          </a:xfrm>
        </p:grpSpPr>
        <p:sp>
          <p:nvSpPr>
            <p:cNvPr id="38" name="TextBox 54">
              <a:extLst>
                <a:ext uri="{FF2B5EF4-FFF2-40B4-BE49-F238E27FC236}">
                  <a16:creationId xmlns:a16="http://schemas.microsoft.com/office/drawing/2014/main" id="{712E2DEE-EE23-4BBF-F8FD-C2FA92362BB4}"/>
                </a:ext>
              </a:extLst>
            </p:cNvPr>
            <p:cNvSpPr txBox="1"/>
            <p:nvPr/>
          </p:nvSpPr>
          <p:spPr>
            <a:xfrm>
              <a:off x="975716" y="8382908"/>
              <a:ext cx="190308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0000"/>
                  </a:solidFill>
                  <a:effectLst/>
                  <a:uLnTx/>
                  <a:uFillTx/>
                  <a:latin typeface="DEUFOLOffc Black" panose="020B0504020101020102" pitchFamily="34" charset="77"/>
                  <a:ea typeface="+mn-ea"/>
                  <a:cs typeface="+mn-cs"/>
                </a:rPr>
                <a:t>over </a:t>
              </a:r>
              <a:r>
                <a:rPr kumimoji="0" lang="de-DE" sz="6000" b="1" i="0" u="none" strike="noStrike" kern="1200" cap="none" spc="0" normalizeH="0" baseline="0" noProof="0" dirty="0">
                  <a:ln>
                    <a:noFill/>
                  </a:ln>
                  <a:solidFill>
                    <a:srgbClr val="000000"/>
                  </a:solidFill>
                  <a:effectLst/>
                  <a:uLnTx/>
                  <a:uFillTx/>
                  <a:latin typeface="DEUFOLOffc Black" panose="020B0504020101020102" pitchFamily="34" charset="77"/>
                  <a:ea typeface="+mn-ea"/>
                  <a:cs typeface="+mn-cs"/>
                </a:rPr>
                <a:t>60</a:t>
              </a:r>
              <a:endParaRPr kumimoji="0" lang="en-DE" sz="6000" b="1" i="0" u="none" strike="noStrike" kern="1200" cap="none" spc="0" normalizeH="0" baseline="0" noProof="0" dirty="0">
                <a:ln>
                  <a:noFill/>
                </a:ln>
                <a:solidFill>
                  <a:srgbClr val="000000"/>
                </a:solidFill>
                <a:effectLst/>
                <a:uLnTx/>
                <a:uFillTx/>
                <a:latin typeface="DEUFOLOffc Black" panose="020B0504020101020102" pitchFamily="34" charset="77"/>
                <a:ea typeface="+mn-ea"/>
                <a:cs typeface="+mn-cs"/>
              </a:endParaRPr>
            </a:p>
          </p:txBody>
        </p:sp>
        <p:sp>
          <p:nvSpPr>
            <p:cNvPr id="39" name="TextBox 55">
              <a:extLst>
                <a:ext uri="{FF2B5EF4-FFF2-40B4-BE49-F238E27FC236}">
                  <a16:creationId xmlns:a16="http://schemas.microsoft.com/office/drawing/2014/main" id="{CB076324-0442-D35A-A4D7-F94845C0661E}"/>
                </a:ext>
              </a:extLst>
            </p:cNvPr>
            <p:cNvSpPr txBox="1"/>
            <p:nvPr/>
          </p:nvSpPr>
          <p:spPr>
            <a:xfrm>
              <a:off x="975716" y="9117813"/>
              <a:ext cx="3505960" cy="593047"/>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ptos" panose="02110004020202020204"/>
                  <a:ea typeface="+mn-ea"/>
                  <a:cs typeface="+mn-cs"/>
                </a:rPr>
                <a:t>Years of valuable experience</a:t>
              </a:r>
              <a:endParaRPr kumimoji="0" lang="en-DE" sz="24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71254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B2B560-DFB0-50EC-1FDD-3389B6DB528F}"/>
              </a:ext>
            </a:extLst>
          </p:cNvPr>
          <p:cNvSpPr/>
          <p:nvPr/>
        </p:nvSpPr>
        <p:spPr>
          <a:xfrm>
            <a:off x="9314776" y="0"/>
            <a:ext cx="8973224"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24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39293F-4AC3-E86C-ACFD-A86DA6D7C812}"/>
              </a:ext>
            </a:extLst>
          </p:cNvPr>
          <p:cNvSpPr>
            <a:spLocks noGrp="1"/>
          </p:cNvSpPr>
          <p:nvPr>
            <p:ph type="title"/>
          </p:nvPr>
        </p:nvSpPr>
        <p:spPr/>
        <p:txBody>
          <a:bodyPr/>
          <a:lstStyle/>
          <a:p>
            <a:r>
              <a:rPr lang="en-DE" dirty="0"/>
              <a:t>DEUFOL quality.</a:t>
            </a:r>
          </a:p>
        </p:txBody>
      </p:sp>
      <p:sp>
        <p:nvSpPr>
          <p:cNvPr id="6" name="Text Placeholder 3">
            <a:extLst>
              <a:ext uri="{FF2B5EF4-FFF2-40B4-BE49-F238E27FC236}">
                <a16:creationId xmlns:a16="http://schemas.microsoft.com/office/drawing/2014/main" id="{069E6B29-8EA8-AFD5-E682-A9DE85577E4B}"/>
              </a:ext>
            </a:extLst>
          </p:cNvPr>
          <p:cNvSpPr txBox="1">
            <a:spLocks/>
          </p:cNvSpPr>
          <p:nvPr/>
        </p:nvSpPr>
        <p:spPr>
          <a:xfrm>
            <a:off x="927100" y="1602709"/>
            <a:ext cx="4387023" cy="557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4080"/>
              </a:lnSpc>
              <a:spcBef>
                <a:spcPts val="10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srgbClr val="E3000F"/>
                </a:solidFill>
                <a:effectLst/>
                <a:uLnTx/>
                <a:uFillTx/>
                <a:latin typeface="Aptos" panose="02110004020202020204"/>
                <a:ea typeface="Lato Light" panose="020F0502020204030203" pitchFamily="34" charset="0"/>
                <a:cs typeface="Lato Light" panose="020F0502020204030203" pitchFamily="34" charset="0"/>
              </a:rPr>
              <a:t>TESTED AND CERTIFIED.</a:t>
            </a:r>
          </a:p>
        </p:txBody>
      </p:sp>
      <p:grpSp>
        <p:nvGrpSpPr>
          <p:cNvPr id="14" name="Group 13">
            <a:extLst>
              <a:ext uri="{FF2B5EF4-FFF2-40B4-BE49-F238E27FC236}">
                <a16:creationId xmlns:a16="http://schemas.microsoft.com/office/drawing/2014/main" id="{CF5C7FE9-52B9-FC20-BA29-185804D06121}"/>
              </a:ext>
            </a:extLst>
          </p:cNvPr>
          <p:cNvGrpSpPr/>
          <p:nvPr/>
        </p:nvGrpSpPr>
        <p:grpSpPr>
          <a:xfrm>
            <a:off x="1123240" y="2670048"/>
            <a:ext cx="7639008" cy="5579858"/>
            <a:chOff x="1439060" y="4176926"/>
            <a:chExt cx="10833786" cy="7913460"/>
          </a:xfrm>
        </p:grpSpPr>
        <p:pic>
          <p:nvPicPr>
            <p:cNvPr id="7" name="Grafik 10">
              <a:extLst>
                <a:ext uri="{FF2B5EF4-FFF2-40B4-BE49-F238E27FC236}">
                  <a16:creationId xmlns:a16="http://schemas.microsoft.com/office/drawing/2014/main" id="{3C9D9C41-44BA-A30B-9B49-453BEA229BA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39060" y="8336414"/>
              <a:ext cx="2744793" cy="36000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
              <a:extLst>
                <a:ext uri="{FF2B5EF4-FFF2-40B4-BE49-F238E27FC236}">
                  <a16:creationId xmlns:a16="http://schemas.microsoft.com/office/drawing/2014/main" id="{5D36A179-BEA8-1415-4B71-3B8151B677D1}"/>
                </a:ext>
              </a:extLst>
            </p:cNvPr>
            <p:cNvPicPr>
              <a:picLocks noChangeAspect="1"/>
            </p:cNvPicPr>
            <p:nvPr/>
          </p:nvPicPr>
          <p:blipFill>
            <a:blip r:embed="rId3"/>
            <a:stretch>
              <a:fillRect/>
            </a:stretch>
          </p:blipFill>
          <p:spPr>
            <a:xfrm>
              <a:off x="9700527" y="4176926"/>
              <a:ext cx="2572319" cy="3600000"/>
            </a:xfrm>
            <a:prstGeom prst="rect">
              <a:avLst/>
            </a:prstGeom>
          </p:spPr>
        </p:pic>
        <p:pic>
          <p:nvPicPr>
            <p:cNvPr id="9" name="Grafik 2">
              <a:extLst>
                <a:ext uri="{FF2B5EF4-FFF2-40B4-BE49-F238E27FC236}">
                  <a16:creationId xmlns:a16="http://schemas.microsoft.com/office/drawing/2014/main" id="{D8137516-F0EC-3746-D930-FDBCF68E74B7}"/>
                </a:ext>
              </a:extLst>
            </p:cNvPr>
            <p:cNvPicPr>
              <a:picLocks noChangeAspect="1"/>
            </p:cNvPicPr>
            <p:nvPr/>
          </p:nvPicPr>
          <p:blipFill>
            <a:blip r:embed="rId4"/>
            <a:stretch>
              <a:fillRect/>
            </a:stretch>
          </p:blipFill>
          <p:spPr>
            <a:xfrm>
              <a:off x="4204389" y="4176926"/>
              <a:ext cx="2552613" cy="3600000"/>
            </a:xfrm>
            <a:prstGeom prst="rect">
              <a:avLst/>
            </a:prstGeom>
          </p:spPr>
        </p:pic>
        <p:pic>
          <p:nvPicPr>
            <p:cNvPr id="10" name="Grafik 4">
              <a:extLst>
                <a:ext uri="{FF2B5EF4-FFF2-40B4-BE49-F238E27FC236}">
                  <a16:creationId xmlns:a16="http://schemas.microsoft.com/office/drawing/2014/main" id="{23C6A4FA-3EAB-F8EC-41A3-ABA8A5CF4CF5}"/>
                </a:ext>
              </a:extLst>
            </p:cNvPr>
            <p:cNvPicPr>
              <a:picLocks noChangeAspect="1"/>
            </p:cNvPicPr>
            <p:nvPr/>
          </p:nvPicPr>
          <p:blipFill>
            <a:blip r:embed="rId5"/>
            <a:stretch>
              <a:fillRect/>
            </a:stretch>
          </p:blipFill>
          <p:spPr>
            <a:xfrm>
              <a:off x="1439060" y="4176926"/>
              <a:ext cx="2523130" cy="3600000"/>
            </a:xfrm>
            <a:prstGeom prst="rect">
              <a:avLst/>
            </a:prstGeom>
          </p:spPr>
        </p:pic>
        <p:pic>
          <p:nvPicPr>
            <p:cNvPr id="11" name="Grafik 5">
              <a:extLst>
                <a:ext uri="{FF2B5EF4-FFF2-40B4-BE49-F238E27FC236}">
                  <a16:creationId xmlns:a16="http://schemas.microsoft.com/office/drawing/2014/main" id="{998CD226-856C-C59E-FCA3-5FCE2F1E7BFA}"/>
                </a:ext>
              </a:extLst>
            </p:cNvPr>
            <p:cNvPicPr>
              <a:picLocks noChangeAspect="1"/>
            </p:cNvPicPr>
            <p:nvPr/>
          </p:nvPicPr>
          <p:blipFill>
            <a:blip r:embed="rId6"/>
            <a:stretch>
              <a:fillRect/>
            </a:stretch>
          </p:blipFill>
          <p:spPr>
            <a:xfrm>
              <a:off x="4279850" y="8336414"/>
              <a:ext cx="2544082" cy="3600000"/>
            </a:xfrm>
            <a:prstGeom prst="rect">
              <a:avLst/>
            </a:prstGeom>
          </p:spPr>
        </p:pic>
        <p:pic>
          <p:nvPicPr>
            <p:cNvPr id="12" name="Grafik 7">
              <a:extLst>
                <a:ext uri="{FF2B5EF4-FFF2-40B4-BE49-F238E27FC236}">
                  <a16:creationId xmlns:a16="http://schemas.microsoft.com/office/drawing/2014/main" id="{5911E6AC-B1F4-6700-84C9-9E5C55CD859E}"/>
                </a:ext>
              </a:extLst>
            </p:cNvPr>
            <p:cNvPicPr>
              <a:picLocks noChangeAspect="1"/>
            </p:cNvPicPr>
            <p:nvPr/>
          </p:nvPicPr>
          <p:blipFill>
            <a:blip r:embed="rId7"/>
            <a:stretch>
              <a:fillRect/>
            </a:stretch>
          </p:blipFill>
          <p:spPr>
            <a:xfrm>
              <a:off x="6876232" y="4176926"/>
              <a:ext cx="2667818" cy="3600000"/>
            </a:xfrm>
            <a:prstGeom prst="rect">
              <a:avLst/>
            </a:prstGeom>
          </p:spPr>
        </p:pic>
        <p:pic>
          <p:nvPicPr>
            <p:cNvPr id="13" name="Grafik 6">
              <a:extLst>
                <a:ext uri="{FF2B5EF4-FFF2-40B4-BE49-F238E27FC236}">
                  <a16:creationId xmlns:a16="http://schemas.microsoft.com/office/drawing/2014/main" id="{9EF95D5F-FBF4-517A-C3BB-E9E9C2CA46DF}"/>
                </a:ext>
              </a:extLst>
            </p:cNvPr>
            <p:cNvPicPr>
              <a:picLocks noChangeAspect="1"/>
            </p:cNvPicPr>
            <p:nvPr/>
          </p:nvPicPr>
          <p:blipFill>
            <a:blip r:embed="rId8"/>
            <a:stretch>
              <a:fillRect/>
            </a:stretch>
          </p:blipFill>
          <p:spPr>
            <a:xfrm>
              <a:off x="6933620" y="8336414"/>
              <a:ext cx="2665138" cy="3753972"/>
            </a:xfrm>
            <a:prstGeom prst="rect">
              <a:avLst/>
            </a:prstGeom>
          </p:spPr>
        </p:pic>
      </p:grpSp>
      <p:sp>
        <p:nvSpPr>
          <p:cNvPr id="16" name="TextBox 15">
            <a:extLst>
              <a:ext uri="{FF2B5EF4-FFF2-40B4-BE49-F238E27FC236}">
                <a16:creationId xmlns:a16="http://schemas.microsoft.com/office/drawing/2014/main" id="{3685CF99-4B9C-D1EF-8635-883F13874FE1}"/>
              </a:ext>
            </a:extLst>
          </p:cNvPr>
          <p:cNvSpPr txBox="1"/>
          <p:nvPr/>
        </p:nvSpPr>
        <p:spPr>
          <a:xfrm>
            <a:off x="10007425" y="446209"/>
            <a:ext cx="8006256" cy="9524467"/>
          </a:xfrm>
          <a:prstGeom prst="rect">
            <a:avLst/>
          </a:prstGeom>
          <a:noFill/>
        </p:spPr>
        <p:txBody>
          <a:bodyPr wrap="square" rtlCol="0">
            <a:spAutoFit/>
          </a:bodyPr>
          <a:lstStyle/>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Member of the </a:t>
            </a:r>
            <a:r>
              <a:rPr kumimoji="0" lang="de-DE" sz="2400" b="1"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HPE </a:t>
            </a: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trade association</a:t>
            </a: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endParaRP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Environmental management </a:t>
            </a:r>
            <a:r>
              <a:rPr kumimoji="0" lang="de-DE" sz="2400" b="1"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ISO 14001 : 2015</a:t>
            </a: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endParaRP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Quality management </a:t>
            </a:r>
            <a:r>
              <a:rPr kumimoji="0" lang="de-DE" sz="2400" b="1"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ISO 9001 : 2015</a:t>
            </a: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endParaRP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Energy management </a:t>
            </a:r>
            <a:r>
              <a:rPr kumimoji="0" lang="de-DE" sz="2400" b="1"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ISO 50001 : 2018</a:t>
            </a: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endParaRP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Occupational health and safety management </a:t>
            </a:r>
            <a:b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br>
            <a:r>
              <a:rPr kumimoji="0" lang="de-DE" sz="2400" b="1"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ISO 45001 : 2018</a:t>
            </a:r>
          </a:p>
          <a:p>
            <a:pPr marL="0" marR="0" lvl="0" indent="0" algn="l" defTabSz="457200" rtl="0" eaLnBrk="1" fontAlgn="auto" latinLnBrk="0" hangingPunct="1">
              <a:lnSpc>
                <a:spcPts val="4080"/>
              </a:lnSpc>
              <a:spcBef>
                <a:spcPts val="0"/>
              </a:spcBef>
              <a:spcAft>
                <a:spcPts val="0"/>
              </a:spcAft>
              <a:buClr>
                <a:srgbClr val="E3000F"/>
              </a:buClr>
              <a:buSzTx/>
              <a:buFontTx/>
              <a:buNone/>
              <a:tabLst/>
              <a:defRPr/>
            </a:pPr>
            <a:endPar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endParaRP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RegB</a:t>
            </a:r>
            <a:r>
              <a:rPr kumimoji="0" lang="de-DE" sz="2400" b="0" i="0" u="none" strike="noStrike" kern="1200" cap="none" spc="0" normalizeH="0" baseline="0" noProof="0" dirty="0" err="1">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 status </a:t>
            </a: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at location level </a:t>
            </a: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endParaRP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AEO status at company level</a:t>
            </a: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endParaRPr>
          </a:p>
          <a:p>
            <a:pPr marL="457200" marR="0" lvl="0" indent="-4572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1"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AND BRAND NEW FOR THE SECURITY OF YOUR DATA</a:t>
            </a: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a:t>
            </a:r>
            <a:b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br>
            <a: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Certification of our IT services and platform</a:t>
            </a:r>
            <a:br>
              <a:rPr kumimoji="0" lang="de-DE" sz="2400" b="0"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br>
            <a:r>
              <a:rPr kumimoji="0" lang="de-DE" sz="2400" b="1" i="0" u="none" strike="noStrike" kern="1200" cap="none" spc="0" normalizeH="0" baseline="0" noProof="0" dirty="0">
                <a:ln>
                  <a:noFill/>
                </a:ln>
                <a:solidFill>
                  <a:srgbClr val="FFFFFF"/>
                </a:solidFill>
                <a:effectLst/>
                <a:uLnTx/>
                <a:uFillTx/>
                <a:latin typeface="Aptos" panose="02110004020202020204"/>
                <a:ea typeface="Lato Light" panose="020F0502020204030203" pitchFamily="34" charset="0"/>
                <a:cs typeface="Lato Light" panose="020F0502020204030203" pitchFamily="34" charset="0"/>
              </a:rPr>
              <a:t>ISO/IEC 27001 : 2013</a:t>
            </a:r>
          </a:p>
        </p:txBody>
      </p:sp>
    </p:spTree>
    <p:extLst>
      <p:ext uri="{BB962C8B-B14F-4D97-AF65-F5344CB8AC3E}">
        <p14:creationId xmlns:p14="http://schemas.microsoft.com/office/powerpoint/2010/main" val="317527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2C59D-953D-B7E2-F03D-C2CBE8FFAD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88D4FB-CB5E-17C8-929B-CA9E7D47EFE3}"/>
              </a:ext>
            </a:extLst>
          </p:cNvPr>
          <p:cNvSpPr>
            <a:spLocks noGrp="1"/>
          </p:cNvSpPr>
          <p:nvPr>
            <p:ph type="title"/>
          </p:nvPr>
        </p:nvSpPr>
        <p:spPr/>
        <p:txBody>
          <a:bodyPr/>
          <a:lstStyle/>
          <a:p>
            <a:r>
              <a:rPr lang="de-DE" dirty="0"/>
              <a:t>Sustainability @ DEUFOL</a:t>
            </a:r>
          </a:p>
        </p:txBody>
      </p:sp>
      <p:sp>
        <p:nvSpPr>
          <p:cNvPr id="7" name="Textplatzhalter 2">
            <a:extLst>
              <a:ext uri="{FF2B5EF4-FFF2-40B4-BE49-F238E27FC236}">
                <a16:creationId xmlns:a16="http://schemas.microsoft.com/office/drawing/2014/main" id="{44F3609D-2397-F8E5-2D7F-17D5B02F64C1}"/>
              </a:ext>
            </a:extLst>
          </p:cNvPr>
          <p:cNvSpPr txBox="1">
            <a:spLocks/>
          </p:cNvSpPr>
          <p:nvPr/>
        </p:nvSpPr>
        <p:spPr>
          <a:xfrm>
            <a:off x="3681188" y="2517775"/>
            <a:ext cx="11221359" cy="6865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tx2"/>
                </a:solidFill>
              </a:rPr>
              <a:t>First-time </a:t>
            </a:r>
            <a:r>
              <a:rPr lang="de-DE" b="1" dirty="0">
                <a:solidFill>
                  <a:schemeClr val="tx2"/>
                </a:solidFill>
              </a:rPr>
              <a:t>materiality analysis in accordance with the ESRS </a:t>
            </a:r>
            <a:r>
              <a:rPr lang="de-DE" dirty="0">
                <a:solidFill>
                  <a:schemeClr val="tx2"/>
                </a:solidFill>
              </a:rPr>
              <a:t>(double materiality) carried out in 2024.</a:t>
            </a:r>
          </a:p>
          <a:p>
            <a:pPr marL="0" indent="0">
              <a:buFont typeface="Arial" panose="020B0604020202020204" pitchFamily="34" charset="0"/>
              <a:buNone/>
            </a:pPr>
            <a:endParaRPr lang="de-DE" dirty="0">
              <a:solidFill>
                <a:schemeClr val="tx2"/>
              </a:solidFill>
            </a:endParaRPr>
          </a:p>
          <a:p>
            <a:pPr marL="0" indent="0">
              <a:buFont typeface="Arial" panose="020B0604020202020204" pitchFamily="34" charset="0"/>
              <a:buNone/>
            </a:pPr>
            <a:r>
              <a:rPr lang="de-DE" b="1" dirty="0">
                <a:solidFill>
                  <a:schemeClr val="tx2"/>
                </a:solidFill>
              </a:rPr>
              <a:t>greenhouse gas balance for the German locations</a:t>
            </a:r>
            <a:r>
              <a:rPr lang="de-DE" dirty="0">
                <a:solidFill>
                  <a:schemeClr val="tx2"/>
                </a:solidFill>
              </a:rPr>
              <a:t>. Result: In the 2023 financial year, greenhouse gas emissions were reduced by </a:t>
            </a:r>
            <a:r>
              <a:rPr lang="de-DE" b="1" dirty="0">
                <a:solidFill>
                  <a:schemeClr val="tx2"/>
                </a:solidFill>
              </a:rPr>
              <a:t>18% </a:t>
            </a:r>
            <a:r>
              <a:rPr lang="de-DE" dirty="0">
                <a:solidFill>
                  <a:schemeClr val="tx2"/>
                </a:solidFill>
              </a:rPr>
              <a:t>compared to 2022</a:t>
            </a:r>
            <a:r>
              <a:rPr lang="de-DE" dirty="0" err="1">
                <a:solidFill>
                  <a:schemeClr val="tx2"/>
                </a:solidFill>
              </a:rPr>
              <a:t>. Scope </a:t>
            </a:r>
            <a:r>
              <a:rPr lang="de-DE" dirty="0">
                <a:solidFill>
                  <a:schemeClr val="tx2"/>
                </a:solidFill>
              </a:rPr>
              <a:t>2 emissions were even reduced by </a:t>
            </a:r>
            <a:r>
              <a:rPr lang="de-DE" b="1" dirty="0">
                <a:solidFill>
                  <a:schemeClr val="tx2"/>
                </a:solidFill>
              </a:rPr>
              <a:t>80%</a:t>
            </a:r>
            <a:r>
              <a:rPr lang="de-DE" dirty="0">
                <a:solidFill>
                  <a:schemeClr val="tx2"/>
                </a:solidFill>
              </a:rPr>
              <a:t>. This is due to the switch to renewable energy sources.</a:t>
            </a:r>
          </a:p>
          <a:p>
            <a:r>
              <a:rPr lang="de-DE" b="1" dirty="0">
                <a:solidFill>
                  <a:schemeClr val="tx2"/>
                </a:solidFill>
              </a:rPr>
              <a:t>Total: 3,773 tCO</a:t>
            </a:r>
            <a:r>
              <a:rPr lang="de-DE" b="1" baseline="-25000" dirty="0">
                <a:solidFill>
                  <a:schemeClr val="tx2"/>
                </a:solidFill>
              </a:rPr>
              <a:t>2</a:t>
            </a:r>
            <a:r>
              <a:rPr lang="de-DE" b="1" dirty="0">
                <a:solidFill>
                  <a:schemeClr val="tx2"/>
                </a:solidFill>
              </a:rPr>
              <a:t> e (2023) / </a:t>
            </a:r>
            <a:r>
              <a:rPr lang="de-DE" b="1" dirty="0">
                <a:solidFill>
                  <a:schemeClr val="bg1">
                    <a:lumMod val="50000"/>
                  </a:schemeClr>
                </a:solidFill>
              </a:rPr>
              <a:t>4,577 tCO</a:t>
            </a:r>
            <a:r>
              <a:rPr lang="de-DE" b="1" baseline="-25000" dirty="0">
                <a:solidFill>
                  <a:schemeClr val="bg1">
                    <a:lumMod val="50000"/>
                  </a:schemeClr>
                </a:solidFill>
              </a:rPr>
              <a:t>2</a:t>
            </a:r>
            <a:r>
              <a:rPr lang="de-DE" b="1" dirty="0">
                <a:solidFill>
                  <a:schemeClr val="bg1">
                    <a:lumMod val="50000"/>
                  </a:schemeClr>
                </a:solidFill>
              </a:rPr>
              <a:t> e (2022) </a:t>
            </a:r>
            <a:r>
              <a:rPr lang="de-DE" b="1" dirty="0">
                <a:solidFill>
                  <a:srgbClr val="92D050"/>
                </a:solidFill>
              </a:rPr>
              <a:t>- 18% </a:t>
            </a:r>
          </a:p>
          <a:p>
            <a:r>
              <a:rPr lang="de-DE" sz="2000" dirty="0" err="1">
                <a:solidFill>
                  <a:schemeClr val="tx2"/>
                </a:solidFill>
              </a:rPr>
              <a:t>Scope </a:t>
            </a:r>
            <a:r>
              <a:rPr lang="de-DE" sz="2000" dirty="0">
                <a:solidFill>
                  <a:schemeClr val="tx2"/>
                </a:solidFill>
              </a:rPr>
              <a:t>1: 2,708 tCO</a:t>
            </a:r>
            <a:r>
              <a:rPr lang="de-DE" sz="2000" baseline="-25000" dirty="0">
                <a:solidFill>
                  <a:schemeClr val="tx2"/>
                </a:solidFill>
              </a:rPr>
              <a:t>2</a:t>
            </a:r>
            <a:r>
              <a:rPr lang="de-DE" sz="2000" dirty="0">
                <a:solidFill>
                  <a:schemeClr val="tx2"/>
                </a:solidFill>
              </a:rPr>
              <a:t> e (2023) / </a:t>
            </a:r>
            <a:r>
              <a:rPr lang="de-DE" sz="2000" dirty="0">
                <a:solidFill>
                  <a:schemeClr val="bg1">
                    <a:lumMod val="50000"/>
                  </a:schemeClr>
                </a:solidFill>
              </a:rPr>
              <a:t>2,614 tCO</a:t>
            </a:r>
            <a:r>
              <a:rPr lang="de-DE" sz="2000" baseline="-25000" dirty="0">
                <a:solidFill>
                  <a:schemeClr val="bg1">
                    <a:lumMod val="50000"/>
                  </a:schemeClr>
                </a:solidFill>
              </a:rPr>
              <a:t>2</a:t>
            </a:r>
            <a:r>
              <a:rPr lang="de-DE" sz="2000" dirty="0">
                <a:solidFill>
                  <a:schemeClr val="bg1">
                    <a:lumMod val="50000"/>
                  </a:schemeClr>
                </a:solidFill>
              </a:rPr>
              <a:t> e (2022) </a:t>
            </a:r>
            <a:r>
              <a:rPr lang="de-DE" sz="2000" dirty="0">
                <a:solidFill>
                  <a:schemeClr val="accent2"/>
                </a:solidFill>
              </a:rPr>
              <a:t>+ 4%</a:t>
            </a:r>
          </a:p>
          <a:p>
            <a:r>
              <a:rPr lang="de-DE" sz="2000" dirty="0" err="1">
                <a:solidFill>
                  <a:schemeClr val="tx2"/>
                </a:solidFill>
              </a:rPr>
              <a:t>Scope </a:t>
            </a:r>
            <a:r>
              <a:rPr lang="de-DE" sz="2000" dirty="0">
                <a:solidFill>
                  <a:schemeClr val="tx2"/>
                </a:solidFill>
              </a:rPr>
              <a:t>2: 212 tCO</a:t>
            </a:r>
            <a:r>
              <a:rPr lang="de-DE" sz="2000" baseline="-25000" dirty="0">
                <a:solidFill>
                  <a:schemeClr val="tx2"/>
                </a:solidFill>
              </a:rPr>
              <a:t>2</a:t>
            </a:r>
            <a:r>
              <a:rPr lang="de-DE" sz="2000" dirty="0">
                <a:solidFill>
                  <a:schemeClr val="tx2"/>
                </a:solidFill>
              </a:rPr>
              <a:t> e (2023) / </a:t>
            </a:r>
            <a:r>
              <a:rPr lang="de-DE" sz="2000" dirty="0">
                <a:solidFill>
                  <a:schemeClr val="bg1">
                    <a:lumMod val="50000"/>
                  </a:schemeClr>
                </a:solidFill>
              </a:rPr>
              <a:t>1,035 tCO</a:t>
            </a:r>
            <a:r>
              <a:rPr lang="de-DE" sz="2000" baseline="-25000" dirty="0">
                <a:solidFill>
                  <a:schemeClr val="bg1">
                    <a:lumMod val="50000"/>
                  </a:schemeClr>
                </a:solidFill>
              </a:rPr>
              <a:t>2</a:t>
            </a:r>
            <a:r>
              <a:rPr lang="de-DE" sz="2000" dirty="0">
                <a:solidFill>
                  <a:schemeClr val="bg1">
                    <a:lumMod val="50000"/>
                  </a:schemeClr>
                </a:solidFill>
              </a:rPr>
              <a:t> e (2022) </a:t>
            </a:r>
            <a:r>
              <a:rPr lang="de-DE" sz="2000" dirty="0">
                <a:solidFill>
                  <a:srgbClr val="92D050"/>
                </a:solidFill>
              </a:rPr>
              <a:t>- 80%</a:t>
            </a:r>
          </a:p>
          <a:p>
            <a:r>
              <a:rPr lang="de-DE" sz="2000" dirty="0" err="1">
                <a:solidFill>
                  <a:schemeClr val="tx2"/>
                </a:solidFill>
              </a:rPr>
              <a:t>Scope </a:t>
            </a:r>
            <a:r>
              <a:rPr lang="de-DE" sz="2000" dirty="0">
                <a:solidFill>
                  <a:schemeClr val="tx2"/>
                </a:solidFill>
              </a:rPr>
              <a:t>3*: 853 tCO</a:t>
            </a:r>
            <a:r>
              <a:rPr lang="de-DE" sz="2000" baseline="-25000" dirty="0">
                <a:solidFill>
                  <a:schemeClr val="tx2"/>
                </a:solidFill>
              </a:rPr>
              <a:t>2</a:t>
            </a:r>
            <a:r>
              <a:rPr lang="de-DE" sz="2000" dirty="0">
                <a:solidFill>
                  <a:schemeClr val="tx2"/>
                </a:solidFill>
              </a:rPr>
              <a:t> e (2023) / </a:t>
            </a:r>
            <a:r>
              <a:rPr lang="de-DE" sz="2000" dirty="0">
                <a:solidFill>
                  <a:schemeClr val="bg1">
                    <a:lumMod val="50000"/>
                  </a:schemeClr>
                </a:solidFill>
              </a:rPr>
              <a:t>928 tCO</a:t>
            </a:r>
            <a:r>
              <a:rPr lang="de-DE" sz="2000" baseline="-25000" dirty="0">
                <a:solidFill>
                  <a:schemeClr val="bg1">
                    <a:lumMod val="50000"/>
                  </a:schemeClr>
                </a:solidFill>
              </a:rPr>
              <a:t>2</a:t>
            </a:r>
            <a:r>
              <a:rPr lang="de-DE" sz="2000" dirty="0">
                <a:solidFill>
                  <a:schemeClr val="bg1">
                    <a:lumMod val="50000"/>
                  </a:schemeClr>
                </a:solidFill>
              </a:rPr>
              <a:t> e (2022) </a:t>
            </a:r>
            <a:r>
              <a:rPr lang="de-DE" sz="2000" dirty="0">
                <a:solidFill>
                  <a:srgbClr val="92D050"/>
                </a:solidFill>
              </a:rPr>
              <a:t>- 8%</a:t>
            </a:r>
          </a:p>
          <a:p>
            <a:pPr marL="0" indent="0">
              <a:buNone/>
            </a:pPr>
            <a:endParaRPr lang="de-DE" sz="2000" dirty="0">
              <a:solidFill>
                <a:srgbClr val="92D050"/>
              </a:solidFill>
            </a:endParaRPr>
          </a:p>
          <a:p>
            <a:pPr marL="0" indent="0">
              <a:buNone/>
            </a:pPr>
            <a:r>
              <a:rPr lang="de-DE" dirty="0">
                <a:solidFill>
                  <a:schemeClr val="tx2"/>
                </a:solidFill>
              </a:rPr>
              <a:t>First </a:t>
            </a:r>
            <a:r>
              <a:rPr lang="de-DE" b="1" dirty="0" err="1">
                <a:solidFill>
                  <a:schemeClr val="tx2"/>
                </a:solidFill>
              </a:rPr>
              <a:t>EcoVadis </a:t>
            </a:r>
            <a:r>
              <a:rPr lang="de-DE" b="1" dirty="0">
                <a:solidFill>
                  <a:schemeClr val="tx2"/>
                </a:solidFill>
              </a:rPr>
              <a:t>rating </a:t>
            </a:r>
            <a:r>
              <a:rPr lang="de-DE" dirty="0">
                <a:solidFill>
                  <a:schemeClr val="tx2"/>
                </a:solidFill>
              </a:rPr>
              <a:t>carried out in 2024 .</a:t>
            </a:r>
            <a:r>
              <a:rPr lang="de-DE" baseline="30000" dirty="0">
                <a:solidFill>
                  <a:schemeClr val="tx2"/>
                </a:solidFill>
              </a:rPr>
              <a:t>**)</a:t>
            </a:r>
          </a:p>
          <a:p>
            <a:pPr marL="0" indent="0">
              <a:buNone/>
            </a:pPr>
            <a:endParaRPr lang="de-DE" dirty="0"/>
          </a:p>
          <a:p>
            <a:pPr marL="0" indent="0">
              <a:buNone/>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30000" noProof="0" dirty="0">
                <a:ln>
                  <a:noFill/>
                </a:ln>
                <a:solidFill>
                  <a:srgbClr val="0C2030"/>
                </a:solidFill>
                <a:effectLst/>
                <a:uLnTx/>
                <a:uFillTx/>
                <a:latin typeface="Aptos" panose="02110004020202020204"/>
                <a:ea typeface="+mn-ea"/>
                <a:cs typeface="+mn-cs"/>
              </a:rPr>
              <a:t>)</a:t>
            </a:r>
            <a:r>
              <a:rPr kumimoji="0" lang="de-DE" sz="1800" b="0" i="0" u="none" strike="noStrike" kern="1200" cap="none" spc="0" normalizeH="0" baseline="0" noProof="0" dirty="0">
                <a:ln>
                  <a:noFill/>
                </a:ln>
                <a:solidFill>
                  <a:srgbClr val="0C2030"/>
                </a:solidFill>
                <a:effectLst/>
                <a:uLnTx/>
                <a:uFillTx/>
                <a:latin typeface="Aptos" panose="02110004020202020204"/>
                <a:ea typeface="+mn-ea"/>
                <a:cs typeface="+mn-cs"/>
              </a:rPr>
              <a:t> *Category 3: Fuel and energy-related activities (not included in </a:t>
            </a:r>
            <a:r>
              <a:rPr kumimoji="0" lang="de-DE" sz="1800" b="0" i="0" u="none" strike="noStrike" kern="1200" cap="none" spc="0" normalizeH="0" baseline="0" noProof="0" dirty="0" err="1">
                <a:ln>
                  <a:noFill/>
                </a:ln>
                <a:solidFill>
                  <a:srgbClr val="0C2030"/>
                </a:solidFill>
                <a:effectLst/>
                <a:uLnTx/>
                <a:uFillTx/>
                <a:latin typeface="Aptos" panose="02110004020202020204"/>
                <a:ea typeface="+mn-ea"/>
                <a:cs typeface="+mn-cs"/>
              </a:rPr>
              <a:t>Scope </a:t>
            </a:r>
            <a:r>
              <a:rPr kumimoji="0" lang="de-DE" sz="1800" b="0" i="0" u="none" strike="noStrike" kern="1200" cap="none" spc="0" normalizeH="0" baseline="0" noProof="0" dirty="0">
                <a:ln>
                  <a:noFill/>
                </a:ln>
                <a:solidFill>
                  <a:srgbClr val="0C2030"/>
                </a:solidFill>
                <a:effectLst/>
                <a:uLnTx/>
                <a:uFillTx/>
                <a:latin typeface="Aptos" panose="02110004020202020204"/>
                <a:ea typeface="+mn-ea"/>
                <a:cs typeface="+mn-cs"/>
              </a:rPr>
              <a:t>1 and 2)</a:t>
            </a:r>
          </a:p>
          <a:p>
            <a:pPr marL="0" indent="0" defTabSz="457200">
              <a:lnSpc>
                <a:spcPct val="100000"/>
              </a:lnSpc>
              <a:spcBef>
                <a:spcPts val="0"/>
              </a:spcBef>
              <a:buNone/>
              <a:defRPr/>
            </a:pPr>
            <a:r>
              <a:rPr kumimoji="0" lang="de-DE" sz="1800" b="0" i="0" u="none" strike="noStrike" kern="1200" cap="none" spc="0" normalizeH="0" baseline="0" noProof="0" dirty="0">
                <a:ln>
                  <a:noFill/>
                </a:ln>
                <a:solidFill>
                  <a:srgbClr val="0C2030"/>
                </a:solidFill>
                <a:effectLst/>
                <a:uLnTx/>
                <a:uFillTx/>
                <a:latin typeface="Aptos" panose="02110004020202020204"/>
                <a:ea typeface="+mn-ea"/>
                <a:cs typeface="+mn-cs"/>
              </a:rPr>
              <a:t>**</a:t>
            </a:r>
            <a:r>
              <a:rPr kumimoji="0" lang="de-DE" sz="1800" b="0" i="0" u="none" strike="noStrike" kern="1200" cap="none" spc="0" normalizeH="0" baseline="30000" noProof="0" dirty="0">
                <a:ln>
                  <a:noFill/>
                </a:ln>
                <a:solidFill>
                  <a:srgbClr val="0C2030"/>
                </a:solidFill>
                <a:effectLst/>
                <a:uLnTx/>
                <a:uFillTx/>
                <a:latin typeface="Aptos" panose="02110004020202020204"/>
                <a:ea typeface="+mn-ea"/>
                <a:cs typeface="+mn-cs"/>
              </a:rPr>
              <a:t>)</a:t>
            </a:r>
            <a:r>
              <a:rPr kumimoji="0" lang="de-DE" sz="1800" b="0" i="0" u="none" strike="noStrike" kern="1200" cap="none" spc="0" normalizeH="0" baseline="0" noProof="0" dirty="0">
                <a:ln>
                  <a:noFill/>
                </a:ln>
                <a:solidFill>
                  <a:srgbClr val="0C2030"/>
                </a:solidFill>
                <a:effectLst/>
                <a:uLnTx/>
                <a:uFillTx/>
                <a:latin typeface="Aptos" panose="02110004020202020204"/>
                <a:ea typeface="+mn-ea"/>
                <a:cs typeface="+mn-cs"/>
              </a:rPr>
              <a:t> Result still pending</a:t>
            </a:r>
          </a:p>
        </p:txBody>
      </p:sp>
      <p:pic>
        <p:nvPicPr>
          <p:cNvPr id="9" name="Grafik 8">
            <a:extLst>
              <a:ext uri="{FF2B5EF4-FFF2-40B4-BE49-F238E27FC236}">
                <a16:creationId xmlns:a16="http://schemas.microsoft.com/office/drawing/2014/main" id="{938B941A-D2C6-03E1-5D3F-9BD3F66490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4927" y="7083425"/>
            <a:ext cx="1080000" cy="1080000"/>
          </a:xfrm>
          <a:prstGeom prst="rect">
            <a:avLst/>
          </a:prstGeom>
        </p:spPr>
      </p:pic>
      <p:pic>
        <p:nvPicPr>
          <p:cNvPr id="15" name="Grafik 14" descr="Erneuerbare Energien mit einfarbiger Füllung">
            <a:extLst>
              <a:ext uri="{FF2B5EF4-FFF2-40B4-BE49-F238E27FC236}">
                <a16:creationId xmlns:a16="http://schemas.microsoft.com/office/drawing/2014/main" id="{DE137F14-8DAB-04EA-B744-90341F7F1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4927" y="4603500"/>
            <a:ext cx="1080000" cy="1080000"/>
          </a:xfrm>
          <a:prstGeom prst="rect">
            <a:avLst/>
          </a:prstGeom>
        </p:spPr>
      </p:pic>
      <p:pic>
        <p:nvPicPr>
          <p:cNvPr id="17" name="Grafik 16" descr="Tabelle mit einfarbiger Füllung">
            <a:extLst>
              <a:ext uri="{FF2B5EF4-FFF2-40B4-BE49-F238E27FC236}">
                <a16:creationId xmlns:a16="http://schemas.microsoft.com/office/drawing/2014/main" id="{48359571-F03A-048D-076B-6AE52C993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4927" y="2383675"/>
            <a:ext cx="1080000" cy="1080000"/>
          </a:xfrm>
          <a:prstGeom prst="rect">
            <a:avLst/>
          </a:prstGeom>
        </p:spPr>
      </p:pic>
      <p:pic>
        <p:nvPicPr>
          <p:cNvPr id="3" name="Grafik 2">
            <a:extLst>
              <a:ext uri="{FF2B5EF4-FFF2-40B4-BE49-F238E27FC236}">
                <a16:creationId xmlns:a16="http://schemas.microsoft.com/office/drawing/2014/main" id="{B04498FC-AF1E-515E-AB89-67AF5A83B4B0}"/>
              </a:ext>
            </a:extLst>
          </p:cNvPr>
          <p:cNvPicPr>
            <a:picLocks noChangeAspect="1"/>
          </p:cNvPicPr>
          <p:nvPr/>
        </p:nvPicPr>
        <p:blipFill>
          <a:blip r:embed="rId8"/>
          <a:stretch>
            <a:fillRect/>
          </a:stretch>
        </p:blipFill>
        <p:spPr>
          <a:xfrm>
            <a:off x="15529852" y="7623425"/>
            <a:ext cx="1731414" cy="1731414"/>
          </a:xfrm>
          <a:prstGeom prst="rect">
            <a:avLst/>
          </a:prstGeom>
        </p:spPr>
      </p:pic>
    </p:spTree>
    <p:extLst>
      <p:ext uri="{BB962C8B-B14F-4D97-AF65-F5344CB8AC3E}">
        <p14:creationId xmlns:p14="http://schemas.microsoft.com/office/powerpoint/2010/main" val="70185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D724-F6DD-326C-C506-E529AA46D6F6}"/>
              </a:ext>
            </a:extLst>
          </p:cNvPr>
          <p:cNvSpPr txBox="1">
            <a:spLocks/>
          </p:cNvSpPr>
          <p:nvPr/>
        </p:nvSpPr>
        <p:spPr>
          <a:xfrm>
            <a:off x="927102" y="748105"/>
            <a:ext cx="8216898" cy="1345463"/>
          </a:xfrm>
          <a:prstGeom prst="rect">
            <a:avLst/>
          </a:prstGeom>
        </p:spPr>
        <p:txBody>
          <a:bodyPr anchor="ctr" anchorCtr="0"/>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DE" sz="4400" b="1" i="0" u="none" strike="noStrike" kern="1200" cap="none" spc="0" normalizeH="0" baseline="0" noProof="0" dirty="0">
                <a:ln>
                  <a:noFill/>
                </a:ln>
                <a:solidFill>
                  <a:srgbClr val="FFFFFF"/>
                </a:solidFill>
                <a:effectLst/>
                <a:uLnTx/>
                <a:uFillTx/>
                <a:latin typeface="Aptos Display" panose="02110004020202020204"/>
                <a:ea typeface="+mj-ea"/>
                <a:cs typeface="+mj-cs"/>
              </a:rPr>
              <a:t>DEUFOL Services</a:t>
            </a:r>
          </a:p>
        </p:txBody>
      </p:sp>
      <p:pic>
        <p:nvPicPr>
          <p:cNvPr id="3" name="Picture 2">
            <a:extLst>
              <a:ext uri="{FF2B5EF4-FFF2-40B4-BE49-F238E27FC236}">
                <a16:creationId xmlns:a16="http://schemas.microsoft.com/office/drawing/2014/main" id="{D2C3F19D-359A-1066-1BF2-523658C219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8498" y="2760912"/>
            <a:ext cx="1334594" cy="1346200"/>
          </a:xfrm>
          <a:prstGeom prst="rect">
            <a:avLst/>
          </a:prstGeom>
        </p:spPr>
      </p:pic>
      <p:sp>
        <p:nvSpPr>
          <p:cNvPr id="4" name="TextBox 3">
            <a:extLst>
              <a:ext uri="{FF2B5EF4-FFF2-40B4-BE49-F238E27FC236}">
                <a16:creationId xmlns:a16="http://schemas.microsoft.com/office/drawing/2014/main" id="{68824C42-E9C6-0239-91CA-894A4FD4793A}"/>
              </a:ext>
            </a:extLst>
          </p:cNvPr>
          <p:cNvSpPr txBox="1"/>
          <p:nvPr/>
        </p:nvSpPr>
        <p:spPr>
          <a:xfrm>
            <a:off x="1320848" y="4162876"/>
            <a:ext cx="12498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Packaging</a:t>
            </a:r>
          </a:p>
        </p:txBody>
      </p:sp>
      <p:pic>
        <p:nvPicPr>
          <p:cNvPr id="5" name="Picture 4">
            <a:extLst>
              <a:ext uri="{FF2B5EF4-FFF2-40B4-BE49-F238E27FC236}">
                <a16:creationId xmlns:a16="http://schemas.microsoft.com/office/drawing/2014/main" id="{D36DFB8D-80D7-F30C-AC11-A9F73E6FECF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253630" y="5150196"/>
            <a:ext cx="1346200" cy="1346200"/>
          </a:xfrm>
          <a:prstGeom prst="rect">
            <a:avLst/>
          </a:prstGeom>
        </p:spPr>
      </p:pic>
      <p:sp>
        <p:nvSpPr>
          <p:cNvPr id="6" name="TextBox 5">
            <a:extLst>
              <a:ext uri="{FF2B5EF4-FFF2-40B4-BE49-F238E27FC236}">
                <a16:creationId xmlns:a16="http://schemas.microsoft.com/office/drawing/2014/main" id="{F50A48FE-36BF-3AC4-C0B6-9FA72D69EF7D}"/>
              </a:ext>
            </a:extLst>
          </p:cNvPr>
          <p:cNvSpPr txBox="1"/>
          <p:nvPr/>
        </p:nvSpPr>
        <p:spPr>
          <a:xfrm>
            <a:off x="919054" y="6541040"/>
            <a:ext cx="201536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Mobile packaging</a:t>
            </a:r>
          </a:p>
        </p:txBody>
      </p:sp>
      <p:pic>
        <p:nvPicPr>
          <p:cNvPr id="7" name="Picture 6">
            <a:extLst>
              <a:ext uri="{FF2B5EF4-FFF2-40B4-BE49-F238E27FC236}">
                <a16:creationId xmlns:a16="http://schemas.microsoft.com/office/drawing/2014/main" id="{A2E4CC49-0CEC-F85E-B269-C895988030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92984" y="2760912"/>
            <a:ext cx="1323189" cy="1346200"/>
          </a:xfrm>
          <a:prstGeom prst="rect">
            <a:avLst/>
          </a:prstGeom>
        </p:spPr>
      </p:pic>
      <p:sp>
        <p:nvSpPr>
          <p:cNvPr id="8" name="TextBox 7">
            <a:extLst>
              <a:ext uri="{FF2B5EF4-FFF2-40B4-BE49-F238E27FC236}">
                <a16:creationId xmlns:a16="http://schemas.microsoft.com/office/drawing/2014/main" id="{DB60C9E1-5329-FB31-6F37-458D134BC7F0}"/>
              </a:ext>
            </a:extLst>
          </p:cNvPr>
          <p:cNvSpPr txBox="1"/>
          <p:nvPr/>
        </p:nvSpPr>
        <p:spPr>
          <a:xfrm>
            <a:off x="4260139" y="4133401"/>
            <a:ext cx="198887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Packaging advice</a:t>
            </a:r>
          </a:p>
        </p:txBody>
      </p:sp>
      <p:pic>
        <p:nvPicPr>
          <p:cNvPr id="9" name="Picture 8">
            <a:extLst>
              <a:ext uri="{FF2B5EF4-FFF2-40B4-BE49-F238E27FC236}">
                <a16:creationId xmlns:a16="http://schemas.microsoft.com/office/drawing/2014/main" id="{4DA31131-8E38-22A9-39AC-AC253DA4EB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96065" y="2760912"/>
            <a:ext cx="1323189" cy="1346200"/>
          </a:xfrm>
          <a:prstGeom prst="rect">
            <a:avLst/>
          </a:prstGeom>
        </p:spPr>
      </p:pic>
      <p:sp>
        <p:nvSpPr>
          <p:cNvPr id="10" name="TextBox 9">
            <a:extLst>
              <a:ext uri="{FF2B5EF4-FFF2-40B4-BE49-F238E27FC236}">
                <a16:creationId xmlns:a16="http://schemas.microsoft.com/office/drawing/2014/main" id="{274F1D27-A882-3A1E-1AE0-4636A2CB6997}"/>
              </a:ext>
            </a:extLst>
          </p:cNvPr>
          <p:cNvSpPr txBox="1"/>
          <p:nvPr/>
        </p:nvSpPr>
        <p:spPr>
          <a:xfrm>
            <a:off x="7155352" y="4156070"/>
            <a:ext cx="280461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Warehouse management</a:t>
            </a:r>
          </a:p>
        </p:txBody>
      </p:sp>
      <p:pic>
        <p:nvPicPr>
          <p:cNvPr id="11" name="Picture 10">
            <a:extLst>
              <a:ext uri="{FF2B5EF4-FFF2-40B4-BE49-F238E27FC236}">
                <a16:creationId xmlns:a16="http://schemas.microsoft.com/office/drawing/2014/main" id="{1521CA89-480C-810D-3AD0-BE7E08F927A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12080" y="5173671"/>
            <a:ext cx="1346200" cy="1346200"/>
          </a:xfrm>
          <a:prstGeom prst="rect">
            <a:avLst/>
          </a:prstGeom>
        </p:spPr>
      </p:pic>
      <p:sp>
        <p:nvSpPr>
          <p:cNvPr id="12" name="TextBox 11">
            <a:extLst>
              <a:ext uri="{FF2B5EF4-FFF2-40B4-BE49-F238E27FC236}">
                <a16:creationId xmlns:a16="http://schemas.microsoft.com/office/drawing/2014/main" id="{293DC499-BEEE-BFBD-00FC-1F167EC9DC95}"/>
              </a:ext>
            </a:extLst>
          </p:cNvPr>
          <p:cNvSpPr txBox="1"/>
          <p:nvPr/>
        </p:nvSpPr>
        <p:spPr>
          <a:xfrm>
            <a:off x="7580769" y="6541040"/>
            <a:ext cx="20088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Industrial service</a:t>
            </a:r>
          </a:p>
        </p:txBody>
      </p:sp>
      <p:pic>
        <p:nvPicPr>
          <p:cNvPr id="13" name="Picture 12">
            <a:extLst>
              <a:ext uri="{FF2B5EF4-FFF2-40B4-BE49-F238E27FC236}">
                <a16:creationId xmlns:a16="http://schemas.microsoft.com/office/drawing/2014/main" id="{D115C9B5-CB59-9B3B-1783-6BB63A53F52B}"/>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11199146" y="2760912"/>
            <a:ext cx="1346199" cy="1340189"/>
          </a:xfrm>
          <a:prstGeom prst="rect">
            <a:avLst/>
          </a:prstGeom>
        </p:spPr>
      </p:pic>
      <p:sp>
        <p:nvSpPr>
          <p:cNvPr id="14" name="TextBox 13">
            <a:extLst>
              <a:ext uri="{FF2B5EF4-FFF2-40B4-BE49-F238E27FC236}">
                <a16:creationId xmlns:a16="http://schemas.microsoft.com/office/drawing/2014/main" id="{72F0D489-DFF9-DA94-8C8A-A7932FF6BE12}"/>
              </a:ext>
            </a:extLst>
          </p:cNvPr>
          <p:cNvSpPr txBox="1"/>
          <p:nvPr/>
        </p:nvSpPr>
        <p:spPr>
          <a:xfrm>
            <a:off x="10670313" y="4138993"/>
            <a:ext cx="240386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schemeClr val="accent1"/>
                </a:solidFill>
                <a:effectLst/>
                <a:uLnTx/>
                <a:uFillTx/>
                <a:latin typeface="Aptos" panose="02110004020202020204"/>
                <a:ea typeface="+mn-ea"/>
                <a:cs typeface="+mn-cs"/>
              </a:rPr>
              <a:t>Transport organisation</a:t>
            </a:r>
          </a:p>
        </p:txBody>
      </p:sp>
      <p:pic>
        <p:nvPicPr>
          <p:cNvPr id="15" name="Picture 14">
            <a:extLst>
              <a:ext uri="{FF2B5EF4-FFF2-40B4-BE49-F238E27FC236}">
                <a16:creationId xmlns:a16="http://schemas.microsoft.com/office/drawing/2014/main" id="{94CE0686-52E0-8915-446B-D4F550675574}"/>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11241305" y="5164691"/>
            <a:ext cx="1346200" cy="1346200"/>
          </a:xfrm>
          <a:prstGeom prst="rect">
            <a:avLst/>
          </a:prstGeom>
        </p:spPr>
      </p:pic>
      <p:sp>
        <p:nvSpPr>
          <p:cNvPr id="16" name="TextBox 15">
            <a:extLst>
              <a:ext uri="{FF2B5EF4-FFF2-40B4-BE49-F238E27FC236}">
                <a16:creationId xmlns:a16="http://schemas.microsoft.com/office/drawing/2014/main" id="{7B79042B-D2C0-3C3E-80B8-217B92231659}"/>
              </a:ext>
            </a:extLst>
          </p:cNvPr>
          <p:cNvSpPr txBox="1"/>
          <p:nvPr/>
        </p:nvSpPr>
        <p:spPr>
          <a:xfrm>
            <a:off x="10573364" y="6541040"/>
            <a:ext cx="268208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schemeClr val="accent1"/>
                </a:solidFill>
                <a:effectLst/>
                <a:uLnTx/>
                <a:uFillTx/>
                <a:latin typeface="Aptos" panose="02110004020202020204"/>
                <a:ea typeface="+mn-ea"/>
                <a:cs typeface="+mn-cs"/>
              </a:rPr>
              <a:t>Dangerous goods service</a:t>
            </a:r>
          </a:p>
        </p:txBody>
      </p:sp>
      <p:pic>
        <p:nvPicPr>
          <p:cNvPr id="17" name="Picture 16">
            <a:extLst>
              <a:ext uri="{FF2B5EF4-FFF2-40B4-BE49-F238E27FC236}">
                <a16:creationId xmlns:a16="http://schemas.microsoft.com/office/drawing/2014/main" id="{B43D9446-B377-D2E3-35B5-327E14262D9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525237" y="2760912"/>
            <a:ext cx="1346200" cy="1346200"/>
          </a:xfrm>
          <a:prstGeom prst="rect">
            <a:avLst/>
          </a:prstGeom>
        </p:spPr>
      </p:pic>
      <p:sp>
        <p:nvSpPr>
          <p:cNvPr id="18" name="TextBox 17">
            <a:extLst>
              <a:ext uri="{FF2B5EF4-FFF2-40B4-BE49-F238E27FC236}">
                <a16:creationId xmlns:a16="http://schemas.microsoft.com/office/drawing/2014/main" id="{4600B8B4-57CF-4D72-9D96-FF8F764ED39A}"/>
              </a:ext>
            </a:extLst>
          </p:cNvPr>
          <p:cNvSpPr txBox="1"/>
          <p:nvPr/>
        </p:nvSpPr>
        <p:spPr>
          <a:xfrm>
            <a:off x="14316972" y="4150084"/>
            <a:ext cx="176272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schemeClr val="accent1"/>
                </a:solidFill>
                <a:effectLst/>
                <a:uLnTx/>
                <a:uFillTx/>
                <a:latin typeface="Aptos" panose="02110004020202020204"/>
                <a:ea typeface="+mn-ea"/>
                <a:cs typeface="+mn-cs"/>
              </a:rPr>
              <a:t>Onsite logistics</a:t>
            </a:r>
          </a:p>
        </p:txBody>
      </p:sp>
      <p:pic>
        <p:nvPicPr>
          <p:cNvPr id="19" name="Picture 18">
            <a:extLst>
              <a:ext uri="{FF2B5EF4-FFF2-40B4-BE49-F238E27FC236}">
                <a16:creationId xmlns:a16="http://schemas.microsoft.com/office/drawing/2014/main" id="{62D21B87-7CFB-0485-13D5-F5BF91A65F8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4570530" y="5157065"/>
            <a:ext cx="1323188" cy="1346199"/>
          </a:xfrm>
          <a:prstGeom prst="rect">
            <a:avLst/>
          </a:prstGeom>
        </p:spPr>
      </p:pic>
      <p:sp>
        <p:nvSpPr>
          <p:cNvPr id="20" name="TextBox 19">
            <a:extLst>
              <a:ext uri="{FF2B5EF4-FFF2-40B4-BE49-F238E27FC236}">
                <a16:creationId xmlns:a16="http://schemas.microsoft.com/office/drawing/2014/main" id="{E116F1DE-9D9D-A4B6-FCC8-62C33F2E3AF8}"/>
              </a:ext>
            </a:extLst>
          </p:cNvPr>
          <p:cNvSpPr txBox="1"/>
          <p:nvPr/>
        </p:nvSpPr>
        <p:spPr>
          <a:xfrm>
            <a:off x="13952571" y="6541040"/>
            <a:ext cx="255550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schemeClr val="accent1"/>
                </a:solidFill>
                <a:effectLst/>
                <a:uLnTx/>
                <a:uFillTx/>
                <a:latin typeface="Aptos" panose="02110004020202020204"/>
                <a:ea typeface="+mn-ea"/>
                <a:cs typeface="+mn-cs"/>
              </a:rPr>
              <a:t>Supply chain consulting</a:t>
            </a:r>
          </a:p>
        </p:txBody>
      </p:sp>
      <p:pic>
        <p:nvPicPr>
          <p:cNvPr id="21" name="Picture 20">
            <a:extLst>
              <a:ext uri="{FF2B5EF4-FFF2-40B4-BE49-F238E27FC236}">
                <a16:creationId xmlns:a16="http://schemas.microsoft.com/office/drawing/2014/main" id="{C3129BE6-872D-8DC5-D17C-AE5AA696E97B}"/>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p:blipFill>
        <p:spPr>
          <a:xfrm>
            <a:off x="4582855" y="5150196"/>
            <a:ext cx="1346200" cy="1346200"/>
          </a:xfrm>
          <a:prstGeom prst="rect">
            <a:avLst/>
          </a:prstGeom>
        </p:spPr>
      </p:pic>
      <p:sp>
        <p:nvSpPr>
          <p:cNvPr id="22" name="TextBox 21">
            <a:extLst>
              <a:ext uri="{FF2B5EF4-FFF2-40B4-BE49-F238E27FC236}">
                <a16:creationId xmlns:a16="http://schemas.microsoft.com/office/drawing/2014/main" id="{C4D4C223-C610-B68C-7CEB-319A2BB76800}"/>
              </a:ext>
            </a:extLst>
          </p:cNvPr>
          <p:cNvSpPr txBox="1"/>
          <p:nvPr/>
        </p:nvSpPr>
        <p:spPr>
          <a:xfrm>
            <a:off x="4510570" y="6541040"/>
            <a:ext cx="161294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schemeClr val="accent1"/>
                </a:solidFill>
                <a:effectLst/>
                <a:uLnTx/>
                <a:uFillTx/>
                <a:latin typeface="Aptos" panose="02110004020202020204"/>
                <a:ea typeface="+mn-ea"/>
                <a:cs typeface="+mn-cs"/>
              </a:rPr>
              <a:t>HUB solutions</a:t>
            </a:r>
          </a:p>
        </p:txBody>
      </p:sp>
      <p:pic>
        <p:nvPicPr>
          <p:cNvPr id="23" name="Picture 22">
            <a:extLst>
              <a:ext uri="{FF2B5EF4-FFF2-40B4-BE49-F238E27FC236}">
                <a16:creationId xmlns:a16="http://schemas.microsoft.com/office/drawing/2014/main" id="{1062E8FD-606B-B6DE-FD91-D63131910F3C}"/>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7915216" y="7795391"/>
            <a:ext cx="1346199" cy="1340189"/>
          </a:xfrm>
          <a:prstGeom prst="rect">
            <a:avLst/>
          </a:prstGeom>
        </p:spPr>
      </p:pic>
      <p:sp>
        <p:nvSpPr>
          <p:cNvPr id="24" name="TextBox 23">
            <a:extLst>
              <a:ext uri="{FF2B5EF4-FFF2-40B4-BE49-F238E27FC236}">
                <a16:creationId xmlns:a16="http://schemas.microsoft.com/office/drawing/2014/main" id="{27B0923A-A9F3-B8A9-C24F-8496E389A4FB}"/>
              </a:ext>
            </a:extLst>
          </p:cNvPr>
          <p:cNvSpPr txBox="1"/>
          <p:nvPr/>
        </p:nvSpPr>
        <p:spPr>
          <a:xfrm>
            <a:off x="7093964" y="9188555"/>
            <a:ext cx="298870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Supply Chain Management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Software</a:t>
            </a:r>
          </a:p>
        </p:txBody>
      </p:sp>
      <p:pic>
        <p:nvPicPr>
          <p:cNvPr id="25" name="Picture 24">
            <a:extLst>
              <a:ext uri="{FF2B5EF4-FFF2-40B4-BE49-F238E27FC236}">
                <a16:creationId xmlns:a16="http://schemas.microsoft.com/office/drawing/2014/main" id="{4FC8C2CD-E389-4CB8-245B-8752BF3E0BA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41923" y="7780896"/>
            <a:ext cx="1357907" cy="1346200"/>
          </a:xfrm>
          <a:prstGeom prst="rect">
            <a:avLst/>
          </a:prstGeom>
        </p:spPr>
      </p:pic>
      <p:sp>
        <p:nvSpPr>
          <p:cNvPr id="26" name="TextBox 25">
            <a:extLst>
              <a:ext uri="{FF2B5EF4-FFF2-40B4-BE49-F238E27FC236}">
                <a16:creationId xmlns:a16="http://schemas.microsoft.com/office/drawing/2014/main" id="{35058460-3656-1A29-569F-0E1D006A7D73}"/>
              </a:ext>
            </a:extLst>
          </p:cNvPr>
          <p:cNvSpPr txBox="1"/>
          <p:nvPr/>
        </p:nvSpPr>
        <p:spPr>
          <a:xfrm>
            <a:off x="689481" y="9171740"/>
            <a:ext cx="246279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Photo documentation</a:t>
            </a:r>
          </a:p>
        </p:txBody>
      </p:sp>
      <p:pic>
        <p:nvPicPr>
          <p:cNvPr id="27" name="Picture 26">
            <a:extLst>
              <a:ext uri="{FF2B5EF4-FFF2-40B4-BE49-F238E27FC236}">
                <a16:creationId xmlns:a16="http://schemas.microsoft.com/office/drawing/2014/main" id="{FB81612C-548A-B721-F4FF-5C733D8A2506}"/>
              </a:ext>
            </a:extLst>
          </p:cNvPr>
          <p:cNvPicPr>
            <a:picLocks noChangeAspect="1"/>
          </p:cNvPicPr>
          <p:nvPr/>
        </p:nvPicPr>
        <p:blipFill>
          <a:blip r:embed="rId14" cstate="email">
            <a:extLst>
              <a:ext uri="{28A0092B-C50C-407E-A947-70E740481C1C}">
                <a14:useLocalDpi xmlns:a14="http://schemas.microsoft.com/office/drawing/2010/main" val="0"/>
              </a:ext>
            </a:extLst>
          </a:blip>
          <a:srcRect/>
          <a:stretch/>
        </p:blipFill>
        <p:spPr>
          <a:xfrm>
            <a:off x="11241305" y="7795391"/>
            <a:ext cx="1346200" cy="1346200"/>
          </a:xfrm>
          <a:prstGeom prst="rect">
            <a:avLst/>
          </a:prstGeom>
        </p:spPr>
      </p:pic>
      <p:sp>
        <p:nvSpPr>
          <p:cNvPr id="28" name="TextBox 27">
            <a:extLst>
              <a:ext uri="{FF2B5EF4-FFF2-40B4-BE49-F238E27FC236}">
                <a16:creationId xmlns:a16="http://schemas.microsoft.com/office/drawing/2014/main" id="{C06A960B-6491-E593-072F-52E8713249EC}"/>
              </a:ext>
            </a:extLst>
          </p:cNvPr>
          <p:cNvSpPr txBox="1"/>
          <p:nvPr/>
        </p:nvSpPr>
        <p:spPr>
          <a:xfrm>
            <a:off x="10861267" y="9169035"/>
            <a:ext cx="210628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Freight monitoring</a:t>
            </a:r>
          </a:p>
        </p:txBody>
      </p:sp>
      <p:pic>
        <p:nvPicPr>
          <p:cNvPr id="29" name="Picture 28">
            <a:extLst>
              <a:ext uri="{FF2B5EF4-FFF2-40B4-BE49-F238E27FC236}">
                <a16:creationId xmlns:a16="http://schemas.microsoft.com/office/drawing/2014/main" id="{161E6F22-66CF-1779-4474-B44F86162457}"/>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582855" y="7795391"/>
            <a:ext cx="1369612" cy="1346200"/>
          </a:xfrm>
          <a:prstGeom prst="rect">
            <a:avLst/>
          </a:prstGeom>
        </p:spPr>
      </p:pic>
      <p:sp>
        <p:nvSpPr>
          <p:cNvPr id="30" name="TextBox 29">
            <a:extLst>
              <a:ext uri="{FF2B5EF4-FFF2-40B4-BE49-F238E27FC236}">
                <a16:creationId xmlns:a16="http://schemas.microsoft.com/office/drawing/2014/main" id="{A3393C48-0D28-10A0-5A79-DCE421DA91EE}"/>
              </a:ext>
            </a:extLst>
          </p:cNvPr>
          <p:cNvSpPr txBox="1"/>
          <p:nvPr/>
        </p:nvSpPr>
        <p:spPr>
          <a:xfrm>
            <a:off x="3335778" y="9171740"/>
            <a:ext cx="372698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DE" sz="1800" b="1" i="0" u="none" strike="noStrike" kern="1200" cap="none" spc="0" normalizeH="0" baseline="0" noProof="0" dirty="0">
                <a:ln>
                  <a:noFill/>
                </a:ln>
                <a:solidFill>
                  <a:schemeClr val="bg1"/>
                </a:solidFill>
                <a:effectLst/>
                <a:uLnTx/>
                <a:uFillTx/>
                <a:latin typeface="Aptos" panose="02110004020202020204"/>
                <a:ea typeface="+mn-ea"/>
                <a:cs typeface="+mn-cs"/>
              </a:rPr>
              <a:t>Warehouse management systems</a:t>
            </a:r>
          </a:p>
        </p:txBody>
      </p:sp>
    </p:spTree>
    <p:extLst>
      <p:ext uri="{BB962C8B-B14F-4D97-AF65-F5344CB8AC3E}">
        <p14:creationId xmlns:p14="http://schemas.microsoft.com/office/powerpoint/2010/main" val="219245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23FF3-6C83-3D1E-6D24-01FAECF3FDEB}"/>
              </a:ext>
            </a:extLst>
          </p:cNvPr>
          <p:cNvSpPr txBox="1"/>
          <p:nvPr/>
        </p:nvSpPr>
        <p:spPr>
          <a:xfrm>
            <a:off x="5661668" y="2844800"/>
            <a:ext cx="6964664" cy="923330"/>
          </a:xfrm>
          <a:prstGeom prst="rect">
            <a:avLst/>
          </a:prstGeom>
          <a:noFill/>
        </p:spPr>
        <p:txBody>
          <a:bodyPr wrap="none" rtlCol="0">
            <a:spAutoFit/>
          </a:bodyPr>
          <a:lstStyle/>
          <a:p>
            <a:pPr algn="l"/>
            <a:r>
              <a:rPr lang="en-DE" sz="5400" b="1" dirty="0"/>
              <a:t>What are your needs?</a:t>
            </a:r>
          </a:p>
        </p:txBody>
      </p:sp>
    </p:spTree>
    <p:extLst>
      <p:ext uri="{BB962C8B-B14F-4D97-AF65-F5344CB8AC3E}">
        <p14:creationId xmlns:p14="http://schemas.microsoft.com/office/powerpoint/2010/main" val="178572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6E885-4475-75E7-3420-A836A860EBE1}"/>
              </a:ext>
            </a:extLst>
          </p:cNvPr>
          <p:cNvSpPr>
            <a:spLocks noGrp="1"/>
          </p:cNvSpPr>
          <p:nvPr>
            <p:ph type="title"/>
          </p:nvPr>
        </p:nvSpPr>
        <p:spPr/>
        <p:txBody>
          <a:bodyPr/>
          <a:lstStyle/>
          <a:p>
            <a:r>
              <a:rPr lang="en-DE" sz="4400" b="1" dirty="0"/>
              <a:t>Warehouse Solution in Slowakia</a:t>
            </a:r>
            <a:endParaRPr lang="en-DE" dirty="0"/>
          </a:p>
        </p:txBody>
      </p:sp>
      <p:sp>
        <p:nvSpPr>
          <p:cNvPr id="3" name="Podnadpis 2"/>
          <p:cNvSpPr>
            <a:spLocks noGrp="1"/>
          </p:cNvSpPr>
          <p:nvPr>
            <p:ph type="body" sz="quarter" idx="10"/>
          </p:nvPr>
        </p:nvSpPr>
        <p:spPr>
          <a:prstGeom prst="rect">
            <a:avLst/>
          </a:prstGeom>
        </p:spPr>
        <p:txBody>
          <a:bodyPr>
            <a:normAutofit fontScale="70000" lnSpcReduction="20000"/>
          </a:bodyPr>
          <a:lstStyle/>
          <a:p>
            <a:r>
              <a:rPr lang="en-GB" sz="3000" b="1" dirty="0"/>
              <a:t>The price of the rent is  €/m2/month. </a:t>
            </a:r>
          </a:p>
          <a:p>
            <a:r>
              <a:rPr lang="en-GB" sz="3000" dirty="0"/>
              <a:t>An inflation clause will be part of any long-term contract, taking into account the inflation and its impact on rental prices.</a:t>
            </a:r>
          </a:p>
          <a:p>
            <a:r>
              <a:rPr lang="en-GB" sz="3000" dirty="0"/>
              <a:t>The price includes just rental of the hall area without energy and water, these will be invoiced according to the actual consumption.</a:t>
            </a:r>
          </a:p>
          <a:p>
            <a:pPr marL="0" indent="0">
              <a:buNone/>
            </a:pPr>
            <a:endParaRPr lang="en-GB" sz="1125" dirty="0"/>
          </a:p>
          <a:p>
            <a:pPr>
              <a:lnSpc>
                <a:spcPct val="110000"/>
              </a:lnSpc>
            </a:pPr>
            <a:r>
              <a:rPr lang="en-GB" sz="3000" b="1" dirty="0"/>
              <a:t>Service charge:  €/1 m2/month. The price includes electronic monitoring of the building by a security service</a:t>
            </a:r>
            <a:r>
              <a:rPr lang="en-GB" sz="3000" dirty="0"/>
              <a:t>, property tax, insurance of the building, inspection and regular checks of the equipment of the building, winter maintenance of the premises, summer maintenance of the greenery, maintenance of the parking lot </a:t>
            </a:r>
            <a:r>
              <a:rPr lang="en-GB" sz="3000" b="1" dirty="0"/>
              <a:t>statutory basic fire protection of the </a:t>
            </a:r>
            <a:r>
              <a:rPr lang="en-GB" sz="3000" b="1" dirty="0" err="1"/>
              <a:t>Deufol</a:t>
            </a:r>
            <a:r>
              <a:rPr lang="en-GB" sz="3000" b="1" dirty="0"/>
              <a:t> hall – </a:t>
            </a:r>
            <a:r>
              <a:rPr lang="en-GB" sz="3000" dirty="0"/>
              <a:t>fire  extinguishers and hydrants.</a:t>
            </a:r>
          </a:p>
          <a:p>
            <a:r>
              <a:rPr lang="en-GB" sz="3000" b="1" dirty="0"/>
              <a:t>Parking of customer's personal vehicles</a:t>
            </a:r>
            <a:r>
              <a:rPr lang="sk-SK" sz="3000" b="1" dirty="0"/>
              <a:t> </a:t>
            </a:r>
            <a:r>
              <a:rPr lang="sk-SK" sz="3000" b="1" dirty="0" err="1"/>
              <a:t>is</a:t>
            </a:r>
            <a:r>
              <a:rPr lang="sk-SK" sz="3000" b="1" dirty="0"/>
              <a:t> </a:t>
            </a:r>
            <a:r>
              <a:rPr lang="sk-SK" sz="3000" b="1" dirty="0" err="1"/>
              <a:t>possible</a:t>
            </a:r>
            <a:endParaRPr lang="en-GB" sz="3000" b="1" dirty="0"/>
          </a:p>
          <a:p>
            <a:r>
              <a:rPr lang="en-GB" sz="3000" b="1" dirty="0"/>
              <a:t>Outdoor area – rental</a:t>
            </a:r>
            <a:r>
              <a:rPr lang="sk-SK" sz="3000" b="1" dirty="0"/>
              <a:t> </a:t>
            </a:r>
            <a:r>
              <a:rPr lang="en-GB" sz="3000" b="1" dirty="0"/>
              <a:t>price  €/m2/month</a:t>
            </a:r>
          </a:p>
          <a:p>
            <a:pPr marL="0" indent="0">
              <a:buNone/>
            </a:pPr>
            <a:r>
              <a:rPr lang="en-GB" sz="3000" b="1" dirty="0"/>
              <a:t>Office in the hall:  €/m2</a:t>
            </a:r>
          </a:p>
          <a:p>
            <a:pPr marL="0" indent="0">
              <a:buNone/>
            </a:pPr>
            <a:r>
              <a:rPr lang="en-GB" sz="3000" b="1" dirty="0"/>
              <a:t>Office in the administrative building:  €/m2</a:t>
            </a:r>
          </a:p>
          <a:p>
            <a:pPr marL="0" indent="0">
              <a:buNone/>
            </a:pPr>
            <a:r>
              <a:rPr lang="en-GB" sz="2063" dirty="0"/>
              <a:t>Prices are exclusive of VAT and are valid for a contract with a minimum term of 5 years.</a:t>
            </a:r>
          </a:p>
          <a:p>
            <a:pPr marL="0" indent="0">
              <a:buNone/>
            </a:pPr>
            <a:r>
              <a:rPr lang="en-GB" sz="2063" dirty="0"/>
              <a:t>Any necessary modifications to the hall for the tenant's activities are subject to the consent of the owner of the hall..</a:t>
            </a:r>
          </a:p>
          <a:p>
            <a:endParaRPr lang="en-GB" sz="3000" b="1" dirty="0"/>
          </a:p>
          <a:p>
            <a:pPr marL="0" indent="0">
              <a:buNone/>
            </a:pPr>
            <a:endParaRPr lang="en-GB" sz="3000" dirty="0"/>
          </a:p>
          <a:p>
            <a:pPr marL="0" indent="0">
              <a:buNone/>
            </a:pPr>
            <a:endParaRPr lang="en-GB" sz="3375" b="1" dirty="0">
              <a:solidFill>
                <a:srgbClr val="FF0000"/>
              </a:solidFill>
            </a:endParaRPr>
          </a:p>
          <a:p>
            <a:pPr marL="0" indent="0">
              <a:buNone/>
            </a:pPr>
            <a:endParaRPr lang="en-GB" sz="3375" b="1" dirty="0">
              <a:solidFill>
                <a:srgbClr val="FF0000"/>
              </a:solidFill>
            </a:endParaRPr>
          </a:p>
          <a:p>
            <a:pPr marL="0" indent="0">
              <a:buNone/>
            </a:pPr>
            <a:endParaRPr lang="en-GB" sz="3375" b="1" dirty="0">
              <a:solidFill>
                <a:srgbClr val="FF0000"/>
              </a:solidFill>
            </a:endParaRPr>
          </a:p>
          <a:p>
            <a:endParaRPr lang="en-GB" sz="3375" b="1" dirty="0">
              <a:solidFill>
                <a:srgbClr val="FF0000"/>
              </a:solidFill>
            </a:endParaRPr>
          </a:p>
          <a:p>
            <a:endParaRPr lang="en-GB" sz="3375" b="1" dirty="0">
              <a:solidFill>
                <a:srgbClr val="FF0000"/>
              </a:solidFill>
            </a:endParaRPr>
          </a:p>
          <a:p>
            <a:endParaRPr lang="en-GB" sz="3375" b="1" dirty="0">
              <a:solidFill>
                <a:srgbClr val="FF0000"/>
              </a:solidFill>
            </a:endParaRPr>
          </a:p>
        </p:txBody>
      </p:sp>
      <p:sp>
        <p:nvSpPr>
          <p:cNvPr id="6" name="Picture Placeholder 5">
            <a:extLst>
              <a:ext uri="{FF2B5EF4-FFF2-40B4-BE49-F238E27FC236}">
                <a16:creationId xmlns:a16="http://schemas.microsoft.com/office/drawing/2014/main" id="{24FEA0B2-9DEC-9B01-FFD8-907472859870}"/>
              </a:ext>
            </a:extLst>
          </p:cNvPr>
          <p:cNvSpPr>
            <a:spLocks noGrp="1"/>
          </p:cNvSpPr>
          <p:nvPr>
            <p:ph type="pic" sz="quarter" idx="11"/>
          </p:nvPr>
        </p:nvSpPr>
        <p:spPr/>
        <p:txBody>
          <a:bodyPr/>
          <a:lstStyle/>
          <a:p>
            <a:endParaRPr lang="en-DE"/>
          </a:p>
        </p:txBody>
      </p:sp>
      <p:pic>
        <p:nvPicPr>
          <p:cNvPr id="5" name="Obrázok 6" descr="Obrázok, na ktorom je nebo, koleso, exteriér, doprava&#10;&#10;Automaticky generovaný popis">
            <a:extLst>
              <a:ext uri="{FF2B5EF4-FFF2-40B4-BE49-F238E27FC236}">
                <a16:creationId xmlns:a16="http://schemas.microsoft.com/office/drawing/2014/main" id="{2B2DAFAD-4633-30B1-BF98-55E8C18CB499}"/>
              </a:ext>
            </a:extLst>
          </p:cNvPr>
          <p:cNvPicPr>
            <a:picLocks noChangeAspect="1"/>
          </p:cNvPicPr>
          <p:nvPr/>
        </p:nvPicPr>
        <p:blipFill>
          <a:blip r:embed="rId2">
            <a:extLst>
              <a:ext uri="{28A0092B-C50C-407E-A947-70E740481C1C}">
                <a14:useLocalDpi xmlns:a14="http://schemas.microsoft.com/office/drawing/2010/main" val="0"/>
              </a:ext>
            </a:extLst>
          </a:blip>
          <a:srcRect l="24402" r="14798"/>
          <a:stretch/>
        </p:blipFill>
        <p:spPr>
          <a:xfrm>
            <a:off x="9342834" y="0"/>
            <a:ext cx="8945166" cy="10287000"/>
          </a:xfrm>
          <a:prstGeom prst="rect">
            <a:avLst/>
          </a:prstGeom>
        </p:spPr>
      </p:pic>
    </p:spTree>
    <p:extLst>
      <p:ext uri="{BB962C8B-B14F-4D97-AF65-F5344CB8AC3E}">
        <p14:creationId xmlns:p14="http://schemas.microsoft.com/office/powerpoint/2010/main" val="24144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B2B560-DFB0-50EC-1FDD-3389B6DB528F}"/>
              </a:ext>
            </a:extLst>
          </p:cNvPr>
          <p:cNvSpPr/>
          <p:nvPr/>
        </p:nvSpPr>
        <p:spPr>
          <a:xfrm>
            <a:off x="9314776" y="0"/>
            <a:ext cx="8973224"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24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39293F-4AC3-E86C-ACFD-A86DA6D7C812}"/>
              </a:ext>
            </a:extLst>
          </p:cNvPr>
          <p:cNvSpPr>
            <a:spLocks noGrp="1"/>
          </p:cNvSpPr>
          <p:nvPr>
            <p:ph type="title"/>
          </p:nvPr>
        </p:nvSpPr>
        <p:spPr/>
        <p:txBody>
          <a:bodyPr/>
          <a:lstStyle/>
          <a:p>
            <a:r>
              <a:rPr lang="en-DE"/>
              <a:t>LDPE shrink film</a:t>
            </a:r>
          </a:p>
        </p:txBody>
      </p:sp>
      <p:sp>
        <p:nvSpPr>
          <p:cNvPr id="3" name="Text Placeholder 2">
            <a:extLst>
              <a:ext uri="{FF2B5EF4-FFF2-40B4-BE49-F238E27FC236}">
                <a16:creationId xmlns:a16="http://schemas.microsoft.com/office/drawing/2014/main" id="{80F98C65-1F91-2431-6035-CAE3911E63CB}"/>
              </a:ext>
            </a:extLst>
          </p:cNvPr>
          <p:cNvSpPr>
            <a:spLocks noGrp="1"/>
          </p:cNvSpPr>
          <p:nvPr>
            <p:ph type="body" sz="quarter" idx="10"/>
          </p:nvPr>
        </p:nvSpPr>
        <p:spPr>
          <a:xfrm>
            <a:off x="9692938" y="1094308"/>
            <a:ext cx="8216900" cy="6865897"/>
          </a:xfrm>
        </p:spPr>
        <p:txBody>
          <a:bodyPr/>
          <a:lstStyle/>
          <a:p>
            <a:pPr marL="0" indent="0">
              <a:buNone/>
            </a:pPr>
            <a:r>
              <a:rPr lang="en-US" dirty="0" err="1">
                <a:solidFill>
                  <a:schemeClr val="bg1"/>
                </a:solidFill>
              </a:rPr>
              <a:t>We use impermeable PE</a:t>
            </a:r>
            <a:r>
              <a:rPr lang="en-US" dirty="0">
                <a:solidFill>
                  <a:schemeClr val="bg1"/>
                </a:solidFill>
              </a:rPr>
              <a:t> shrink hoods to </a:t>
            </a:r>
            <a:r>
              <a:rPr lang="en-US" dirty="0" err="1">
                <a:solidFill>
                  <a:schemeClr val="bg1"/>
                </a:solidFill>
              </a:rPr>
              <a:t>protect products from </a:t>
            </a:r>
            <a:r>
              <a:rPr lang="en-US" dirty="0">
                <a:solidFill>
                  <a:schemeClr val="bg1"/>
                </a:solidFill>
              </a:rPr>
              <a:t>dirt and </a:t>
            </a:r>
            <a:r>
              <a:rPr lang="en-US" dirty="0" err="1">
                <a:solidFill>
                  <a:schemeClr val="bg1"/>
                </a:solidFill>
              </a:rPr>
              <a:t>the effects of the weather</a:t>
            </a:r>
            <a:r>
              <a:rPr lang="en-US" dirty="0">
                <a:solidFill>
                  <a:schemeClr val="bg1"/>
                </a:solidFill>
              </a:rPr>
              <a:t>. </a:t>
            </a:r>
            <a:r>
              <a:rPr lang="en-US" dirty="0" err="1">
                <a:solidFill>
                  <a:schemeClr val="bg1"/>
                </a:solidFill>
              </a:rPr>
              <a:t>This </a:t>
            </a:r>
            <a:r>
              <a:rPr lang="en-US" dirty="0">
                <a:solidFill>
                  <a:schemeClr val="bg1"/>
                </a:solidFill>
              </a:rPr>
              <a:t>film </a:t>
            </a:r>
            <a:r>
              <a:rPr lang="en-US" dirty="0" err="1">
                <a:solidFill>
                  <a:schemeClr val="bg1"/>
                </a:solidFill>
              </a:rPr>
              <a:t>is also available as a </a:t>
            </a:r>
            <a:r>
              <a:rPr lang="en-US" dirty="0">
                <a:solidFill>
                  <a:schemeClr val="bg1"/>
                </a:solidFill>
              </a:rPr>
              <a:t>VCI </a:t>
            </a:r>
            <a:r>
              <a:rPr lang="en-US" dirty="0" err="1">
                <a:solidFill>
                  <a:schemeClr val="bg1"/>
                </a:solidFill>
              </a:rPr>
              <a:t>variant </a:t>
            </a:r>
            <a:r>
              <a:rPr lang="en-US" dirty="0">
                <a:solidFill>
                  <a:schemeClr val="bg1"/>
                </a:solidFill>
              </a:rPr>
              <a:t>(</a:t>
            </a:r>
            <a:r>
              <a:rPr lang="en-US" dirty="0" err="1">
                <a:solidFill>
                  <a:schemeClr val="bg1"/>
                </a:solidFill>
              </a:rPr>
              <a:t>preservation</a:t>
            </a:r>
            <a:r>
              <a:rPr lang="en-US" dirty="0">
                <a:solidFill>
                  <a:schemeClr val="bg1"/>
                </a:solidFill>
              </a:rPr>
              <a:t>).</a:t>
            </a:r>
          </a:p>
          <a:p>
            <a:pPr marL="0" indent="0">
              <a:buNone/>
            </a:pPr>
            <a:r>
              <a:rPr lang="en-US" b="1" dirty="0">
                <a:solidFill>
                  <a:schemeClr val="bg1"/>
                </a:solidFill>
              </a:rPr>
              <a:t>Material: </a:t>
            </a:r>
            <a:r>
              <a:rPr lang="en-US" dirty="0">
                <a:solidFill>
                  <a:schemeClr val="bg1"/>
                </a:solidFill>
              </a:rPr>
              <a:t>LDPE shrink film </a:t>
            </a:r>
          </a:p>
          <a:p>
            <a:pPr marL="0" indent="0">
              <a:buNone/>
            </a:pPr>
            <a:r>
              <a:rPr lang="en-US" b="1" dirty="0" err="1">
                <a:solidFill>
                  <a:schemeClr val="bg1"/>
                </a:solidFill>
              </a:rPr>
              <a:t>Material thickness</a:t>
            </a:r>
            <a:r>
              <a:rPr lang="en-US" b="1" dirty="0">
                <a:solidFill>
                  <a:schemeClr val="bg1"/>
                </a:solidFill>
              </a:rPr>
              <a:t>: </a:t>
            </a:r>
            <a:r>
              <a:rPr lang="en-US" dirty="0">
                <a:solidFill>
                  <a:schemeClr val="bg1"/>
                </a:solidFill>
              </a:rPr>
              <a:t>200my </a:t>
            </a:r>
          </a:p>
        </p:txBody>
      </p:sp>
      <p:pic>
        <p:nvPicPr>
          <p:cNvPr id="1026" name="Picture 2">
            <a:extLst>
              <a:ext uri="{FF2B5EF4-FFF2-40B4-BE49-F238E27FC236}">
                <a16:creationId xmlns:a16="http://schemas.microsoft.com/office/drawing/2014/main" id="{D5F0B811-339C-E83C-74F7-9D7A1EFFB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1820" y="3726733"/>
            <a:ext cx="4076624" cy="1963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D093FEC-7AC1-91DC-A3A7-A214846C5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820" y="6051176"/>
            <a:ext cx="4094236" cy="30726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013023C-C730-18A2-33C3-790D2143A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7128" y="5109217"/>
            <a:ext cx="3580398" cy="2676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8F54320-426A-7B25-FB0B-9015B3089C97}"/>
              </a:ext>
            </a:extLst>
          </p:cNvPr>
          <p:cNvSpPr txBox="1"/>
          <p:nvPr/>
        </p:nvSpPr>
        <p:spPr>
          <a:xfrm>
            <a:off x="927102" y="2326795"/>
            <a:ext cx="9144000" cy="5808450"/>
          </a:xfrm>
          <a:prstGeom prst="rect">
            <a:avLst/>
          </a:prstGeom>
          <a:noFill/>
        </p:spPr>
        <p:txBody>
          <a:bodyPr wrap="square">
            <a:spAutoFit/>
          </a:bodyPr>
          <a:lstStyle/>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Protection from UV radiation</a:t>
            </a:r>
          </a:p>
          <a:p>
            <a:pPr marL="0" marR="0" lvl="0" indent="0" algn="l" defTabSz="457200" rtl="0" eaLnBrk="1" fontAlgn="auto" latinLnBrk="0" hangingPunct="1">
              <a:lnSpc>
                <a:spcPts val="4080"/>
              </a:lnSpc>
              <a:spcBef>
                <a:spcPts val="0"/>
              </a:spcBef>
              <a:spcAft>
                <a:spcPts val="0"/>
              </a:spcAft>
              <a:buClr>
                <a:srgbClr val="E3000F"/>
              </a:buClr>
              <a:buSzTx/>
              <a:buFontTx/>
              <a:buNone/>
              <a:tabLst/>
              <a:defRPr/>
            </a:pPr>
            <a:endPar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Protection against damage: Transportation / Storage</a:t>
            </a: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Protection against dust / dirt  </a:t>
            </a: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Protection against "water pocket formation"</a:t>
            </a: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Protection from rain</a:t>
            </a: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endPar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endParaRPr>
          </a:p>
          <a:p>
            <a:pPr marL="342900" marR="0" lvl="0" indent="-342900" algn="l" defTabSz="457200" rtl="0" eaLnBrk="1" fontAlgn="auto" latinLnBrk="0" hangingPunct="1">
              <a:lnSpc>
                <a:spcPts val="4080"/>
              </a:lnSpc>
              <a:spcBef>
                <a:spcPts val="0"/>
              </a:spcBef>
              <a:spcAft>
                <a:spcPts val="0"/>
              </a:spcAft>
              <a:buClr>
                <a:srgbClr val="E3000F"/>
              </a:buClr>
              <a:buSzTx/>
              <a:buFont typeface="Arial" panose="020B0604020202020204" pitchFamily="34" charset="0"/>
              <a:buChar char="•"/>
              <a:tabLst/>
              <a:defRPr/>
            </a:pPr>
            <a:r>
              <a:rPr kumimoji="0" lang="de-DE" sz="2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Stabilization of the packaging </a:t>
            </a:r>
          </a:p>
        </p:txBody>
      </p:sp>
      <p:pic>
        <p:nvPicPr>
          <p:cNvPr id="9" name="Grafik 8">
            <a:extLst>
              <a:ext uri="{FF2B5EF4-FFF2-40B4-BE49-F238E27FC236}">
                <a16:creationId xmlns:a16="http://schemas.microsoft.com/office/drawing/2014/main" id="{8A546226-F340-2F01-C8AA-BEEDC8B23697}"/>
              </a:ext>
            </a:extLst>
          </p:cNvPr>
          <p:cNvPicPr>
            <a:picLocks noChangeAspect="1"/>
          </p:cNvPicPr>
          <p:nvPr/>
        </p:nvPicPr>
        <p:blipFill>
          <a:blip r:embed="rId5"/>
          <a:stretch>
            <a:fillRect/>
          </a:stretch>
        </p:blipFill>
        <p:spPr>
          <a:xfrm>
            <a:off x="16255993" y="8244332"/>
            <a:ext cx="1731414" cy="1731414"/>
          </a:xfrm>
          <a:prstGeom prst="rect">
            <a:avLst/>
          </a:prstGeom>
        </p:spPr>
      </p:pic>
    </p:spTree>
    <p:extLst>
      <p:ext uri="{BB962C8B-B14F-4D97-AF65-F5344CB8AC3E}">
        <p14:creationId xmlns:p14="http://schemas.microsoft.com/office/powerpoint/2010/main" val="3801805116"/>
      </p:ext>
    </p:extLst>
  </p:cSld>
  <p:clrMapOvr>
    <a:masterClrMapping/>
  </p:clrMapOvr>
</p:sld>
</file>

<file path=ppt/theme/theme1.xml><?xml version="1.0" encoding="utf-8"?>
<a:theme xmlns:a="http://schemas.openxmlformats.org/drawingml/2006/main" name="Dunkles Design">
  <a:themeElements>
    <a:clrScheme name="DEUFOL 2024">
      <a:dk1>
        <a:srgbClr val="FFFFFF"/>
      </a:dk1>
      <a:lt1>
        <a:srgbClr val="FFFFFF"/>
      </a:lt1>
      <a:dk2>
        <a:srgbClr val="0C2031"/>
      </a:dk2>
      <a:lt2>
        <a:srgbClr val="FFFFFF"/>
      </a:lt2>
      <a:accent1>
        <a:srgbClr val="1B354A"/>
      </a:accent1>
      <a:accent2>
        <a:srgbClr val="E3000F"/>
      </a:accent2>
      <a:accent3>
        <a:srgbClr val="22AAA1"/>
      </a:accent3>
      <a:accent4>
        <a:srgbClr val="BCE784"/>
      </a:accent4>
      <a:accent5>
        <a:srgbClr val="FA9F42"/>
      </a:accent5>
      <a:accent6>
        <a:srgbClr val="0C2030"/>
      </a:accent6>
      <a:hlink>
        <a:srgbClr val="E3000F"/>
      </a:hlink>
      <a:folHlink>
        <a:srgbClr val="E3000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6675">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lles Design">
  <a:themeElements>
    <a:clrScheme name="DEUFOL 2024 - White">
      <a:dk1>
        <a:srgbClr val="000000"/>
      </a:dk1>
      <a:lt1>
        <a:srgbClr val="FFFFFF"/>
      </a:lt1>
      <a:dk2>
        <a:srgbClr val="0C2030"/>
      </a:dk2>
      <a:lt2>
        <a:srgbClr val="FFFFFF"/>
      </a:lt2>
      <a:accent1>
        <a:srgbClr val="1B354A"/>
      </a:accent1>
      <a:accent2>
        <a:srgbClr val="E3000F"/>
      </a:accent2>
      <a:accent3>
        <a:srgbClr val="22AAA1"/>
      </a:accent3>
      <a:accent4>
        <a:srgbClr val="BCE784"/>
      </a:accent4>
      <a:accent5>
        <a:srgbClr val="FA9F42"/>
      </a:accent5>
      <a:accent6>
        <a:srgbClr val="0C2030"/>
      </a:accent6>
      <a:hlink>
        <a:srgbClr val="E3000F"/>
      </a:hlink>
      <a:folHlink>
        <a:srgbClr val="E3000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6675">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lles Design">
  <a:themeElements>
    <a:clrScheme name="Custom 10">
      <a:dk1>
        <a:srgbClr val="000000"/>
      </a:dk1>
      <a:lt1>
        <a:srgbClr val="FFFFFF"/>
      </a:lt1>
      <a:dk2>
        <a:srgbClr val="0C2031"/>
      </a:dk2>
      <a:lt2>
        <a:srgbClr val="FFFFFF"/>
      </a:lt2>
      <a:accent1>
        <a:srgbClr val="1B354A"/>
      </a:accent1>
      <a:accent2>
        <a:srgbClr val="E3000F"/>
      </a:accent2>
      <a:accent3>
        <a:srgbClr val="22AAA1"/>
      </a:accent3>
      <a:accent4>
        <a:srgbClr val="BCE784"/>
      </a:accent4>
      <a:accent5>
        <a:srgbClr val="FA9F42"/>
      </a:accent5>
      <a:accent6>
        <a:srgbClr val="E3000F"/>
      </a:accent6>
      <a:hlink>
        <a:srgbClr val="E3000F"/>
      </a:hlink>
      <a:folHlink>
        <a:srgbClr val="E3000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6675">
          <a:headEnd type="triangle"/>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unkles Design">
  <a:themeElements>
    <a:clrScheme name="Custom 9">
      <a:dk1>
        <a:srgbClr val="FFFFFF"/>
      </a:dk1>
      <a:lt1>
        <a:srgbClr val="FFFFFF"/>
      </a:lt1>
      <a:dk2>
        <a:srgbClr val="0C2031"/>
      </a:dk2>
      <a:lt2>
        <a:srgbClr val="FFFFFF"/>
      </a:lt2>
      <a:accent1>
        <a:srgbClr val="1B354A"/>
      </a:accent1>
      <a:accent2>
        <a:srgbClr val="E3000F"/>
      </a:accent2>
      <a:accent3>
        <a:srgbClr val="22AAA1"/>
      </a:accent3>
      <a:accent4>
        <a:srgbClr val="BCE784"/>
      </a:accent4>
      <a:accent5>
        <a:srgbClr val="FA9F42"/>
      </a:accent5>
      <a:accent6>
        <a:srgbClr val="E3000F"/>
      </a:accent6>
      <a:hlink>
        <a:srgbClr val="E3000F"/>
      </a:hlink>
      <a:folHlink>
        <a:srgbClr val="E3000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6675">
          <a:headEnd type="triangle"/>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419D3BAEA3167439E52A90EA5A7674F" ma:contentTypeVersion="15" ma:contentTypeDescription="Ein neues Dokument erstellen." ma:contentTypeScope="" ma:versionID="4636fdb74299bf9d3a3e9430a2c9654a">
  <xsd:schema xmlns:xsd="http://www.w3.org/2001/XMLSchema" xmlns:xs="http://www.w3.org/2001/XMLSchema" xmlns:p="http://schemas.microsoft.com/office/2006/metadata/properties" xmlns:ns2="03a64553-f560-4348-bac5-b4b045299654" xmlns:ns3="8f91b0c4-cf15-494b-a7ba-89fb35c1e423" targetNamespace="http://schemas.microsoft.com/office/2006/metadata/properties" ma:root="true" ma:fieldsID="e1ae9526126e13c802cd95ad60b40c2b" ns2:_="" ns3:_="">
    <xsd:import namespace="03a64553-f560-4348-bac5-b4b045299654"/>
    <xsd:import namespace="8f91b0c4-cf15-494b-a7ba-89fb35c1e42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a64553-f560-4348-bac5-b4b04529965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52cbfd46-1c6c-4a27-b4cf-ce9d48a604f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91b0c4-cf15-494b-a7ba-89fb35c1e42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7b7a753-5b65-4e63-b9ca-1decccee386e}" ma:internalName="TaxCatchAll" ma:showField="CatchAllData" ma:web="8f91b0c4-cf15-494b-a7ba-89fb35c1e42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26EF4-13CF-425B-838D-326101235B86}">
  <ds:schemaRefs>
    <ds:schemaRef ds:uri="http://schemas.microsoft.com/sharepoint/v3/contenttype/forms"/>
  </ds:schemaRefs>
</ds:datastoreItem>
</file>

<file path=customXml/itemProps2.xml><?xml version="1.0" encoding="utf-8"?>
<ds:datastoreItem xmlns:ds="http://schemas.openxmlformats.org/officeDocument/2006/customXml" ds:itemID="{66ACDBCE-05CA-47C7-AC2C-5D14D0A78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a64553-f560-4348-bac5-b4b045299654"/>
    <ds:schemaRef ds:uri="8f91b0c4-cf15-494b-a7ba-89fb35c1e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654</TotalTime>
  <Words>1258</Words>
  <Application>Microsoft Office PowerPoint</Application>
  <PresentationFormat>Vlastná</PresentationFormat>
  <Paragraphs>203</Paragraphs>
  <Slides>16</Slides>
  <Notes>0</Notes>
  <HiddenSlides>0</HiddenSlides>
  <MMClips>0</MMClips>
  <ScaleCrop>false</ScaleCrop>
  <HeadingPairs>
    <vt:vector size="6" baseType="variant">
      <vt:variant>
        <vt:lpstr>Použité písma</vt:lpstr>
      </vt:variant>
      <vt:variant>
        <vt:i4>9</vt:i4>
      </vt:variant>
      <vt:variant>
        <vt:lpstr>Motív</vt:lpstr>
      </vt:variant>
      <vt:variant>
        <vt:i4>4</vt:i4>
      </vt:variant>
      <vt:variant>
        <vt:lpstr>Nadpisy snímok</vt:lpstr>
      </vt:variant>
      <vt:variant>
        <vt:i4>16</vt:i4>
      </vt:variant>
    </vt:vector>
  </HeadingPairs>
  <TitlesOfParts>
    <vt:vector size="29" baseType="lpstr">
      <vt:lpstr>Aptos</vt:lpstr>
      <vt:lpstr>Aptos Display</vt:lpstr>
      <vt:lpstr>Arial</vt:lpstr>
      <vt:lpstr>Calibri</vt:lpstr>
      <vt:lpstr>DEUFOLOffc</vt:lpstr>
      <vt:lpstr>DEUFOLOffc Black</vt:lpstr>
      <vt:lpstr>Lato Light</vt:lpstr>
      <vt:lpstr>Roboto</vt:lpstr>
      <vt:lpstr>Wingdings</vt:lpstr>
      <vt:lpstr>Dunkles Design</vt:lpstr>
      <vt:lpstr>Helles Design</vt:lpstr>
      <vt:lpstr>1_Helles Design</vt:lpstr>
      <vt:lpstr>1_Dunkles Design</vt:lpstr>
      <vt:lpstr>COMPANY PRESENTATION</vt:lpstr>
      <vt:lpstr>Removing Limits The solution to recurring supply chain challenges...</vt:lpstr>
      <vt:lpstr>DEUFOL Worldwide</vt:lpstr>
      <vt:lpstr>DEUFOL quality.</vt:lpstr>
      <vt:lpstr>Sustainability @ DEUFOL</vt:lpstr>
      <vt:lpstr>Prezentácia programu PowerPoint</vt:lpstr>
      <vt:lpstr>Prezentácia programu PowerPoint</vt:lpstr>
      <vt:lpstr>Warehouse Solution in Slowakia</vt:lpstr>
      <vt:lpstr>LDPE shrink film</vt:lpstr>
      <vt:lpstr>Cardboard packaging solutions</vt:lpstr>
      <vt:lpstr>Standardization of the packaging materials used</vt:lpstr>
      <vt:lpstr>The control station management tool</vt:lpstr>
      <vt:lpstr>Prezentácia programu PowerPoint</vt:lpstr>
      <vt:lpstr>DEUFOL HUB solutions</vt:lpstr>
      <vt:lpstr>DEUFOL HUB-Lösungen</vt:lpstr>
      <vt:lpstr>REMOVING LIMITS OUR INTERNATIONAL END-2-END BUSINESS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Piet Claußen</dc:creator>
  <cp:keywords>, docId:A911B729EDC73A76DABE6A029D4238A2</cp:keywords>
  <cp:lastModifiedBy>Minks, Miroslav</cp:lastModifiedBy>
  <cp:revision>55</cp:revision>
  <dcterms:created xsi:type="dcterms:W3CDTF">2024-03-07T08:53:04Z</dcterms:created>
  <dcterms:modified xsi:type="dcterms:W3CDTF">2025-03-24T10:49:12Z</dcterms:modified>
</cp:coreProperties>
</file>